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d5b649c29f49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d814ec23784104"/>
  </p:sldMasterIdLst>
  <p:sldIdLst>
    <p:sldId xmlns:r="http://schemas.openxmlformats.org/officeDocument/2006/relationships" id="256" r:id="R80d02d2ea02441db"/>
    <p:sldId xmlns:r="http://schemas.openxmlformats.org/officeDocument/2006/relationships" id="257" r:id="R4d720749ee24484e"/>
    <p:sldId xmlns:r="http://schemas.openxmlformats.org/officeDocument/2006/relationships" id="258" r:id="R9652a7ffacae4885"/>
    <p:sldId xmlns:r="http://schemas.openxmlformats.org/officeDocument/2006/relationships" id="259" r:id="R3eaea6f8a73e4c0e"/>
    <p:sldId xmlns:r="http://schemas.openxmlformats.org/officeDocument/2006/relationships" id="260" r:id="R2502259c699b4642"/>
    <p:sldId xmlns:r="http://schemas.openxmlformats.org/officeDocument/2006/relationships" id="261" r:id="Re77c79d5f5a6446e"/>
    <p:sldId xmlns:r="http://schemas.openxmlformats.org/officeDocument/2006/relationships" id="262" r:id="R2bea84d034ac4d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d814ec23784104" /><Relationship Type="http://schemas.openxmlformats.org/officeDocument/2006/relationships/slide" Target="/ppt/slides/slide1.xml" Id="R80d02d2ea02441db" /><Relationship Type="http://schemas.openxmlformats.org/officeDocument/2006/relationships/slide" Target="/ppt/slides/slide2.xml" Id="R4d720749ee24484e" /><Relationship Type="http://schemas.openxmlformats.org/officeDocument/2006/relationships/slide" Target="/ppt/slides/slide3.xml" Id="R9652a7ffacae4885" /><Relationship Type="http://schemas.openxmlformats.org/officeDocument/2006/relationships/slide" Target="/ppt/slides/slide4.xml" Id="R3eaea6f8a73e4c0e" /><Relationship Type="http://schemas.openxmlformats.org/officeDocument/2006/relationships/slide" Target="/ppt/slides/slide5.xml" Id="R2502259c699b4642" /><Relationship Type="http://schemas.openxmlformats.org/officeDocument/2006/relationships/slide" Target="/ppt/slides/slide6.xml" Id="Re77c79d5f5a6446e" /><Relationship Type="http://schemas.openxmlformats.org/officeDocument/2006/relationships/slide" Target="/ppt/slides/slide7.xml" Id="R2bea84d034ac4d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e757c97f2743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b670e6d3c48a2" /><Relationship Type="http://schemas.openxmlformats.org/officeDocument/2006/relationships/theme" Target="/ppt/slideMasters/theme/theme1.xml" Id="R6d9d288a458f45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db670e6d3c48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db1838b7046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28a8dc8df41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ab8b0268d4f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e6f9e95f147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8dbab33fb46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6be1a8b0e49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5291d48944f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JWH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JWH HOLDING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−564 499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5 950 870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34 010 892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54 286 336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HAUGANN IDA HAUSKEN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HAUSKEN ELI SØRVÅG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HAUSKEN JON WEGNER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HAUSKEN TEA SØRVÅG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Salhusvegen 27B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jon@klinikkhausken.no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997 384 792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