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95ce2cd1f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de7fdfebb840c5"/>
  </p:sldMasterIdLst>
  <p:sldIdLst>
    <p:sldId xmlns:r="http://schemas.openxmlformats.org/officeDocument/2006/relationships" id="256" r:id="Re878bcc9943f4f1c"/>
    <p:sldId xmlns:r="http://schemas.openxmlformats.org/officeDocument/2006/relationships" id="257" r:id="R257bf3e6a3fc4f0c"/>
    <p:sldId xmlns:r="http://schemas.openxmlformats.org/officeDocument/2006/relationships" id="258" r:id="R08a40c82715d4a5a"/>
    <p:sldId xmlns:r="http://schemas.openxmlformats.org/officeDocument/2006/relationships" id="259" r:id="Rbf68864f0afc4437"/>
    <p:sldId xmlns:r="http://schemas.openxmlformats.org/officeDocument/2006/relationships" id="260" r:id="Rb85f1949bbe944bd"/>
    <p:sldId xmlns:r="http://schemas.openxmlformats.org/officeDocument/2006/relationships" id="261" r:id="R4d84e45d42524991"/>
    <p:sldId xmlns:r="http://schemas.openxmlformats.org/officeDocument/2006/relationships" id="262" r:id="Rbba66c821dc044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de7fdfebb840c5" /><Relationship Type="http://schemas.openxmlformats.org/officeDocument/2006/relationships/slide" Target="/ppt/slides/slide1.xml" Id="Re878bcc9943f4f1c" /><Relationship Type="http://schemas.openxmlformats.org/officeDocument/2006/relationships/slide" Target="/ppt/slides/slide2.xml" Id="R257bf3e6a3fc4f0c" /><Relationship Type="http://schemas.openxmlformats.org/officeDocument/2006/relationships/slide" Target="/ppt/slides/slide3.xml" Id="R08a40c82715d4a5a" /><Relationship Type="http://schemas.openxmlformats.org/officeDocument/2006/relationships/slide" Target="/ppt/slides/slide4.xml" Id="Rbf68864f0afc4437" /><Relationship Type="http://schemas.openxmlformats.org/officeDocument/2006/relationships/slide" Target="/ppt/slides/slide5.xml" Id="Rb85f1949bbe944bd" /><Relationship Type="http://schemas.openxmlformats.org/officeDocument/2006/relationships/slide" Target="/ppt/slides/slide6.xml" Id="R4d84e45d42524991" /><Relationship Type="http://schemas.openxmlformats.org/officeDocument/2006/relationships/slide" Target="/ppt/slides/slide7.xml" Id="Rbba66c821dc044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cf2ca0e0f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c140dd5ad432f" /><Relationship Type="http://schemas.openxmlformats.org/officeDocument/2006/relationships/theme" Target="/ppt/slideMasters/theme/theme1.xml" Id="R3baca799472845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c140dd5ad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783d67ea04a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4fec848d0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e2b2e29947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a27039d3341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c558f0b5649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5d5da45c7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f9421b5724a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ENTER REVISJON FINNMARK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REVISJON FINNMARK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13 487 000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532 906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5 009 469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REVISJON NORD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etasje, Markveien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40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tm@enter-revisjon.no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997 397 649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FINNMARK AS</a:t>
            </a:r>
          </a:p>
        </p:txBody>
      </p:sp>
    </p:spTree>
  </p:cSld>
  <p:clrMapOvr>
    <a:masterClrMapping xmlns:a="http://schemas.openxmlformats.org/drawingml/2006/main"/>
  </p:clrMapOvr>
</p:sld>
</file>