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08fd2c02c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f7dd6a3514c7b"/>
  </p:sldMasterIdLst>
  <p:sldIdLst>
    <p:sldId xmlns:r="http://schemas.openxmlformats.org/officeDocument/2006/relationships" id="256" r:id="Rab1985b60abe4c63"/>
    <p:sldId xmlns:r="http://schemas.openxmlformats.org/officeDocument/2006/relationships" id="257" r:id="R2d08f7d2b2304489"/>
    <p:sldId xmlns:r="http://schemas.openxmlformats.org/officeDocument/2006/relationships" id="258" r:id="Rd8b78bc9d71c41f0"/>
    <p:sldId xmlns:r="http://schemas.openxmlformats.org/officeDocument/2006/relationships" id="259" r:id="R5e154958dddb4d2b"/>
    <p:sldId xmlns:r="http://schemas.openxmlformats.org/officeDocument/2006/relationships" id="260" r:id="R67c12bd34d04409c"/>
    <p:sldId xmlns:r="http://schemas.openxmlformats.org/officeDocument/2006/relationships" id="261" r:id="R347699463b554530"/>
    <p:sldId xmlns:r="http://schemas.openxmlformats.org/officeDocument/2006/relationships" id="262" r:id="R147826178204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f7dd6a3514c7b" /><Relationship Type="http://schemas.openxmlformats.org/officeDocument/2006/relationships/slide" Target="/ppt/slides/slide1.xml" Id="Rab1985b60abe4c63" /><Relationship Type="http://schemas.openxmlformats.org/officeDocument/2006/relationships/slide" Target="/ppt/slides/slide2.xml" Id="R2d08f7d2b2304489" /><Relationship Type="http://schemas.openxmlformats.org/officeDocument/2006/relationships/slide" Target="/ppt/slides/slide3.xml" Id="Rd8b78bc9d71c41f0" /><Relationship Type="http://schemas.openxmlformats.org/officeDocument/2006/relationships/slide" Target="/ppt/slides/slide4.xml" Id="R5e154958dddb4d2b" /><Relationship Type="http://schemas.openxmlformats.org/officeDocument/2006/relationships/slide" Target="/ppt/slides/slide5.xml" Id="R67c12bd34d04409c" /><Relationship Type="http://schemas.openxmlformats.org/officeDocument/2006/relationships/slide" Target="/ppt/slides/slide6.xml" Id="R347699463b554530" /><Relationship Type="http://schemas.openxmlformats.org/officeDocument/2006/relationships/slide" Target="/ppt/slides/slide7.xml" Id="R147826178204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c6ab45344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46aefa524360" /><Relationship Type="http://schemas.openxmlformats.org/officeDocument/2006/relationships/theme" Target="/ppt/slideMasters/theme/theme1.xml" Id="R6d96f3e470bd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546aefa52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c8abd1b2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cedcdfc4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b878e0650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8634c642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3b4665e93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a5d4c8ea4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14cac851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GILDEVANGEN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42 173 958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42 574 853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 LEIF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7604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997 400 933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GILDEVANGEN AS</a:t>
            </a:r>
          </a:p>
        </p:txBody>
      </p:sp>
    </p:spTree>
  </p:cSld>
  <p:clrMapOvr>
    <a:masterClrMapping xmlns:a="http://schemas.openxmlformats.org/drawingml/2006/main"/>
  </p:clrMapOvr>
</p:sld>
</file>