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996bb9fb2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7bbd9b1474a64"/>
  </p:sldMasterIdLst>
  <p:sldIdLst>
    <p:sldId xmlns:r="http://schemas.openxmlformats.org/officeDocument/2006/relationships" id="256" r:id="R2eae5a8cc0fa4a7e"/>
    <p:sldId xmlns:r="http://schemas.openxmlformats.org/officeDocument/2006/relationships" id="257" r:id="R7518bbd37c574041"/>
    <p:sldId xmlns:r="http://schemas.openxmlformats.org/officeDocument/2006/relationships" id="258" r:id="Refa663e66ab64e2d"/>
    <p:sldId xmlns:r="http://schemas.openxmlformats.org/officeDocument/2006/relationships" id="259" r:id="Ra6723141682745e3"/>
    <p:sldId xmlns:r="http://schemas.openxmlformats.org/officeDocument/2006/relationships" id="260" r:id="R5c9ce987916d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7bbd9b1474a64" /><Relationship Type="http://schemas.openxmlformats.org/officeDocument/2006/relationships/slide" Target="/ppt/slides/slide1.xml" Id="R2eae5a8cc0fa4a7e" /><Relationship Type="http://schemas.openxmlformats.org/officeDocument/2006/relationships/slide" Target="/ppt/slides/slide2.xml" Id="R7518bbd37c574041" /><Relationship Type="http://schemas.openxmlformats.org/officeDocument/2006/relationships/slide" Target="/ppt/slides/slide3.xml" Id="Refa663e66ab64e2d" /><Relationship Type="http://schemas.openxmlformats.org/officeDocument/2006/relationships/slide" Target="/ppt/slides/slide4.xml" Id="Ra6723141682745e3" /><Relationship Type="http://schemas.openxmlformats.org/officeDocument/2006/relationships/slide" Target="/ppt/slides/slide5.xml" Id="R5c9ce987916d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5cf985754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351a1fe8c4773" /><Relationship Type="http://schemas.openxmlformats.org/officeDocument/2006/relationships/theme" Target="/ppt/slideMasters/theme/theme1.xml" Id="R3906d2295f87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351a1fe8c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5ce81bbc7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86643cfe8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9cac3b017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90b8192f7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6579834a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INSTANTHOUR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INSTANTHOUR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INSTANTHOUR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INSTANTHOUR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INSTANTHOUR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INSTANTHOUR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INSTANTHOUR AS</a:t>
            </a:r>
          </a:p>
        </p:txBody>
      </p:sp>
    </p:spTree>
  </p:cSld>
  <p:clrMapOvr>
    <a:masterClrMapping xmlns:a="http://schemas.openxmlformats.org/drawingml/2006/main"/>
  </p:clrMapOvr>
</p:sld>
</file>