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318284ba484b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0aafe16b54e49"/>
  </p:sldMasterIdLst>
  <p:sldIdLst>
    <p:sldId xmlns:r="http://schemas.openxmlformats.org/officeDocument/2006/relationships" id="256" r:id="R24510381ec784e1f"/>
    <p:sldId xmlns:r="http://schemas.openxmlformats.org/officeDocument/2006/relationships" id="257" r:id="Rd02085d23f0e45b8"/>
    <p:sldId xmlns:r="http://schemas.openxmlformats.org/officeDocument/2006/relationships" id="258" r:id="Rbc32fdba9dd04f7b"/>
    <p:sldId xmlns:r="http://schemas.openxmlformats.org/officeDocument/2006/relationships" id="259" r:id="R35b359160da74356"/>
    <p:sldId xmlns:r="http://schemas.openxmlformats.org/officeDocument/2006/relationships" id="260" r:id="Rc4b51520ba184b9b"/>
    <p:sldId xmlns:r="http://schemas.openxmlformats.org/officeDocument/2006/relationships" id="261" r:id="Ra60f8bd405fd4713"/>
    <p:sldId xmlns:r="http://schemas.openxmlformats.org/officeDocument/2006/relationships" id="262" r:id="Rf61ba92e49e147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0aafe16b54e49" /><Relationship Type="http://schemas.openxmlformats.org/officeDocument/2006/relationships/slide" Target="/ppt/slides/slide1.xml" Id="R24510381ec784e1f" /><Relationship Type="http://schemas.openxmlformats.org/officeDocument/2006/relationships/slide" Target="/ppt/slides/slide2.xml" Id="Rd02085d23f0e45b8" /><Relationship Type="http://schemas.openxmlformats.org/officeDocument/2006/relationships/slide" Target="/ppt/slides/slide3.xml" Id="Rbc32fdba9dd04f7b" /><Relationship Type="http://schemas.openxmlformats.org/officeDocument/2006/relationships/slide" Target="/ppt/slides/slide4.xml" Id="R35b359160da74356" /><Relationship Type="http://schemas.openxmlformats.org/officeDocument/2006/relationships/slide" Target="/ppt/slides/slide5.xml" Id="Rc4b51520ba184b9b" /><Relationship Type="http://schemas.openxmlformats.org/officeDocument/2006/relationships/slide" Target="/ppt/slides/slide6.xml" Id="Ra60f8bd405fd4713" /><Relationship Type="http://schemas.openxmlformats.org/officeDocument/2006/relationships/slide" Target="/ppt/slides/slide7.xml" Id="Rf61ba92e49e147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5993a1fc843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e5424ecf94c0f" /><Relationship Type="http://schemas.openxmlformats.org/officeDocument/2006/relationships/theme" Target="/ppt/slideMasters/theme/theme1.xml" Id="R01e61b713c7f4d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3e5424ecf9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613fffb3a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2cab8787248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80cd0ae494e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acfbb64584c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8ec13051b4c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134b2628d4f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690f9cc214e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FÅVNE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FÅVNE HOLDING AS ble etablert [år] og holder til i Hjelmås.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547 578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1 518 030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1 532 717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 INGE HAGESÆTER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FÅVNE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Sandvikavegen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5915 Hjelmås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997 459 008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FÅVNE HOLDING AS</a:t>
            </a:r>
          </a:p>
        </p:txBody>
      </p:sp>
    </p:spTree>
  </p:cSld>
  <p:clrMapOvr>
    <a:masterClrMapping xmlns:a="http://schemas.openxmlformats.org/drawingml/2006/main"/>
  </p:clrMapOvr>
</p:sld>
</file>