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6e5eb3bbc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2ee2968b44c42"/>
  </p:sldMasterIdLst>
  <p:sldIdLst>
    <p:sldId xmlns:r="http://schemas.openxmlformats.org/officeDocument/2006/relationships" id="256" r:id="R563652e36894475e"/>
    <p:sldId xmlns:r="http://schemas.openxmlformats.org/officeDocument/2006/relationships" id="257" r:id="R126f93d789184d17"/>
    <p:sldId xmlns:r="http://schemas.openxmlformats.org/officeDocument/2006/relationships" id="258" r:id="R2a9df849a1ac4a40"/>
    <p:sldId xmlns:r="http://schemas.openxmlformats.org/officeDocument/2006/relationships" id="259" r:id="Rdbf7aee2ee0a4e00"/>
    <p:sldId xmlns:r="http://schemas.openxmlformats.org/officeDocument/2006/relationships" id="260" r:id="R427375a2d73c4bd1"/>
    <p:sldId xmlns:r="http://schemas.openxmlformats.org/officeDocument/2006/relationships" id="261" r:id="R01776a2b1ee845f4"/>
    <p:sldId xmlns:r="http://schemas.openxmlformats.org/officeDocument/2006/relationships" id="262" r:id="Ra838e4fb2733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2ee2968b44c42" /><Relationship Type="http://schemas.openxmlformats.org/officeDocument/2006/relationships/slide" Target="/ppt/slides/slide1.xml" Id="R563652e36894475e" /><Relationship Type="http://schemas.openxmlformats.org/officeDocument/2006/relationships/slide" Target="/ppt/slides/slide2.xml" Id="R126f93d789184d17" /><Relationship Type="http://schemas.openxmlformats.org/officeDocument/2006/relationships/slide" Target="/ppt/slides/slide3.xml" Id="R2a9df849a1ac4a40" /><Relationship Type="http://schemas.openxmlformats.org/officeDocument/2006/relationships/slide" Target="/ppt/slides/slide4.xml" Id="Rdbf7aee2ee0a4e00" /><Relationship Type="http://schemas.openxmlformats.org/officeDocument/2006/relationships/slide" Target="/ppt/slides/slide5.xml" Id="R427375a2d73c4bd1" /><Relationship Type="http://schemas.openxmlformats.org/officeDocument/2006/relationships/slide" Target="/ppt/slides/slide6.xml" Id="R01776a2b1ee845f4" /><Relationship Type="http://schemas.openxmlformats.org/officeDocument/2006/relationships/slide" Target="/ppt/slides/slide7.xml" Id="Ra838e4fb2733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350d3579b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a6b244f174eb2" /><Relationship Type="http://schemas.openxmlformats.org/officeDocument/2006/relationships/theme" Target="/ppt/slideMasters/theme/theme1.xml" Id="R6b86bc18bb2e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a6b244f17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6a9bae2d49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66dc76921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5ae36901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1ef94ae014b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1f7da6f4146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c051f01594a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6f9ba8feb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