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ca22dcdd1247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354df52aad4797"/>
  </p:sldMasterIdLst>
  <p:sldIdLst>
    <p:sldId xmlns:r="http://schemas.openxmlformats.org/officeDocument/2006/relationships" id="256" r:id="Rba7e841fdbcf4d0f"/>
    <p:sldId xmlns:r="http://schemas.openxmlformats.org/officeDocument/2006/relationships" id="257" r:id="R410021692e784988"/>
    <p:sldId xmlns:r="http://schemas.openxmlformats.org/officeDocument/2006/relationships" id="258" r:id="Rbc73627d2e174500"/>
    <p:sldId xmlns:r="http://schemas.openxmlformats.org/officeDocument/2006/relationships" id="259" r:id="R0575a3d3c2ad4d84"/>
    <p:sldId xmlns:r="http://schemas.openxmlformats.org/officeDocument/2006/relationships" id="260" r:id="R321c3f2ba9844b8d"/>
    <p:sldId xmlns:r="http://schemas.openxmlformats.org/officeDocument/2006/relationships" id="261" r:id="R1cce9a21f792408e"/>
    <p:sldId xmlns:r="http://schemas.openxmlformats.org/officeDocument/2006/relationships" id="262" r:id="R10d3b0c7b0f14a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354df52aad4797" /><Relationship Type="http://schemas.openxmlformats.org/officeDocument/2006/relationships/slide" Target="/ppt/slides/slide1.xml" Id="Rba7e841fdbcf4d0f" /><Relationship Type="http://schemas.openxmlformats.org/officeDocument/2006/relationships/slide" Target="/ppt/slides/slide2.xml" Id="R410021692e784988" /><Relationship Type="http://schemas.openxmlformats.org/officeDocument/2006/relationships/slide" Target="/ppt/slides/slide3.xml" Id="Rbc73627d2e174500" /><Relationship Type="http://schemas.openxmlformats.org/officeDocument/2006/relationships/slide" Target="/ppt/slides/slide4.xml" Id="R0575a3d3c2ad4d84" /><Relationship Type="http://schemas.openxmlformats.org/officeDocument/2006/relationships/slide" Target="/ppt/slides/slide5.xml" Id="R321c3f2ba9844b8d" /><Relationship Type="http://schemas.openxmlformats.org/officeDocument/2006/relationships/slide" Target="/ppt/slides/slide6.xml" Id="R1cce9a21f792408e" /><Relationship Type="http://schemas.openxmlformats.org/officeDocument/2006/relationships/slide" Target="/ppt/slides/slide7.xml" Id="R10d3b0c7b0f14a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5dc0c23c7a40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2a68212b55415b" /><Relationship Type="http://schemas.openxmlformats.org/officeDocument/2006/relationships/theme" Target="/ppt/slideMasters/theme/theme1.xml" Id="R7ba24dcd952d4a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2a68212b5541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3a8edd01347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411e902004a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8894a466f34c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8e0297071a44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1ef50b301c47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642f37f2244d9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387a9a349c45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EIKTOPPEN HUD OG HELSE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EIKTOPPEN HUD OG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EIKTOPPEN HUD OG HELSE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EIKTOPPEN HUD OG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EIKTOPPEN HUD OG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EIKTOPPEN HUD OG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974 959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−8 089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91 741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272 185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EIKTOPPEN HUD OG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WULFF MARLINA-ANIKA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WULFF DOMINIK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EIKTOPPEN HUD OG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997 481 801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EIKTOPPEN HUD OG HELSE AS</a:t>
            </a:r>
          </a:p>
        </p:txBody>
      </p:sp>
    </p:spTree>
  </p:cSld>
  <p:clrMapOvr>
    <a:masterClrMapping xmlns:a="http://schemas.openxmlformats.org/drawingml/2006/main"/>
  </p:clrMapOvr>
</p:sld>
</file>