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590cf4646c47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c030108af64809"/>
  </p:sldMasterIdLst>
  <p:sldIdLst>
    <p:sldId xmlns:r="http://schemas.openxmlformats.org/officeDocument/2006/relationships" id="256" r:id="R2f14075e12eb4b24"/>
    <p:sldId xmlns:r="http://schemas.openxmlformats.org/officeDocument/2006/relationships" id="257" r:id="R971ffaf395f14ae3"/>
    <p:sldId xmlns:r="http://schemas.openxmlformats.org/officeDocument/2006/relationships" id="258" r:id="R4350180e7789423d"/>
    <p:sldId xmlns:r="http://schemas.openxmlformats.org/officeDocument/2006/relationships" id="259" r:id="R7d6670264f2d4d84"/>
    <p:sldId xmlns:r="http://schemas.openxmlformats.org/officeDocument/2006/relationships" id="260" r:id="R0a228287e57e4a60"/>
    <p:sldId xmlns:r="http://schemas.openxmlformats.org/officeDocument/2006/relationships" id="261" r:id="Rdf262b1e15a842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030108af64809" /><Relationship Type="http://schemas.openxmlformats.org/officeDocument/2006/relationships/slide" Target="/ppt/slides/slide1.xml" Id="R2f14075e12eb4b24" /><Relationship Type="http://schemas.openxmlformats.org/officeDocument/2006/relationships/slide" Target="/ppt/slides/slide2.xml" Id="R971ffaf395f14ae3" /><Relationship Type="http://schemas.openxmlformats.org/officeDocument/2006/relationships/slide" Target="/ppt/slides/slide3.xml" Id="R4350180e7789423d" /><Relationship Type="http://schemas.openxmlformats.org/officeDocument/2006/relationships/slide" Target="/ppt/slides/slide4.xml" Id="R7d6670264f2d4d84" /><Relationship Type="http://schemas.openxmlformats.org/officeDocument/2006/relationships/slide" Target="/ppt/slides/slide5.xml" Id="R0a228287e57e4a60" /><Relationship Type="http://schemas.openxmlformats.org/officeDocument/2006/relationships/slide" Target="/ppt/slides/slide6.xml" Id="Rdf262b1e15a842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623f2218b848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d295de74d43e8" /><Relationship Type="http://schemas.openxmlformats.org/officeDocument/2006/relationships/theme" Target="/ppt/slideMasters/theme/theme1.xml" Id="R1ca8c877e31a4a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1d295de74d43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8e2664ce042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92132f60643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69f4504e84c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14bb6abd842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571d573bc49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d6193ec1a44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KJØKKENDRIFT NO 1 ELVERUM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KJØKKENDRIFT NO 1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KJØKKENDRIFT NO 1 ELVERUM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KJØKKENDRIFT NO 1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KJØKKENDRIFT NO 1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KJØKKENDRIFT NO 1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KJØKKENDRIFT NO 1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997 497 767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KJØKKENDRIFT NO 1 ELVERUM AS</a:t>
            </a:r>
          </a:p>
        </p:txBody>
      </p:sp>
    </p:spTree>
  </p:cSld>
  <p:clrMapOvr>
    <a:masterClrMapping xmlns:a="http://schemas.openxmlformats.org/drawingml/2006/main"/>
  </p:clrMapOvr>
</p:sld>
</file>