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e6b856b5944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092f0db184cc2"/>
  </p:sldMasterIdLst>
  <p:sldIdLst>
    <p:sldId xmlns:r="http://schemas.openxmlformats.org/officeDocument/2006/relationships" id="256" r:id="R325c9cf9ec7344e4"/>
    <p:sldId xmlns:r="http://schemas.openxmlformats.org/officeDocument/2006/relationships" id="257" r:id="R4ce7397864474180"/>
    <p:sldId xmlns:r="http://schemas.openxmlformats.org/officeDocument/2006/relationships" id="258" r:id="R6c12217f0613486a"/>
    <p:sldId xmlns:r="http://schemas.openxmlformats.org/officeDocument/2006/relationships" id="259" r:id="R68795cced50b4d3d"/>
    <p:sldId xmlns:r="http://schemas.openxmlformats.org/officeDocument/2006/relationships" id="260" r:id="Re85e03f0113e4a5a"/>
    <p:sldId xmlns:r="http://schemas.openxmlformats.org/officeDocument/2006/relationships" id="261" r:id="Rb3641051f2324671"/>
    <p:sldId xmlns:r="http://schemas.openxmlformats.org/officeDocument/2006/relationships" id="262" r:id="R2231413364ea48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092f0db184cc2" /><Relationship Type="http://schemas.openxmlformats.org/officeDocument/2006/relationships/slide" Target="/ppt/slides/slide1.xml" Id="R325c9cf9ec7344e4" /><Relationship Type="http://schemas.openxmlformats.org/officeDocument/2006/relationships/slide" Target="/ppt/slides/slide2.xml" Id="R4ce7397864474180" /><Relationship Type="http://schemas.openxmlformats.org/officeDocument/2006/relationships/slide" Target="/ppt/slides/slide3.xml" Id="R6c12217f0613486a" /><Relationship Type="http://schemas.openxmlformats.org/officeDocument/2006/relationships/slide" Target="/ppt/slides/slide4.xml" Id="R68795cced50b4d3d" /><Relationship Type="http://schemas.openxmlformats.org/officeDocument/2006/relationships/slide" Target="/ppt/slides/slide5.xml" Id="Re85e03f0113e4a5a" /><Relationship Type="http://schemas.openxmlformats.org/officeDocument/2006/relationships/slide" Target="/ppt/slides/slide6.xml" Id="Rb3641051f2324671" /><Relationship Type="http://schemas.openxmlformats.org/officeDocument/2006/relationships/slide" Target="/ppt/slides/slide7.xml" Id="R2231413364ea48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93dcec9df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db6a8ac8d444a" /><Relationship Type="http://schemas.openxmlformats.org/officeDocument/2006/relationships/theme" Target="/ppt/slideMasters/theme/theme1.xml" Id="Ra2d900ba1731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db6a8ac8d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dff7037e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f08bdec7b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54dfb06e4d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d44b7c500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dd519b941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a5ffb489942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b47ef821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STAMNÆSS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5 245 452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34 784 691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ROGER LONGVA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TRINE TORA FØRDE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997 553 721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