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70103ebc622486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a40505573b34d59"/>
  </p:sldMasterIdLst>
  <p:sldIdLst>
    <p:sldId xmlns:r="http://schemas.openxmlformats.org/officeDocument/2006/relationships" id="256" r:id="Rb3e55103d5714830"/>
    <p:sldId xmlns:r="http://schemas.openxmlformats.org/officeDocument/2006/relationships" id="257" r:id="Rab7892bd233a4474"/>
    <p:sldId xmlns:r="http://schemas.openxmlformats.org/officeDocument/2006/relationships" id="258" r:id="Rebf7829eeca745d2"/>
    <p:sldId xmlns:r="http://schemas.openxmlformats.org/officeDocument/2006/relationships" id="259" r:id="R0517acdebdfe4dd9"/>
    <p:sldId xmlns:r="http://schemas.openxmlformats.org/officeDocument/2006/relationships" id="260" r:id="R13056eeb01574d8d"/>
    <p:sldId xmlns:r="http://schemas.openxmlformats.org/officeDocument/2006/relationships" id="261" r:id="R49c2b682659d4662"/>
    <p:sldId xmlns:r="http://schemas.openxmlformats.org/officeDocument/2006/relationships" id="262" r:id="R87a20f2a82484b8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40505573b34d59" /><Relationship Type="http://schemas.openxmlformats.org/officeDocument/2006/relationships/slide" Target="/ppt/slides/slide1.xml" Id="Rb3e55103d5714830" /><Relationship Type="http://schemas.openxmlformats.org/officeDocument/2006/relationships/slide" Target="/ppt/slides/slide2.xml" Id="Rab7892bd233a4474" /><Relationship Type="http://schemas.openxmlformats.org/officeDocument/2006/relationships/slide" Target="/ppt/slides/slide3.xml" Id="Rebf7829eeca745d2" /><Relationship Type="http://schemas.openxmlformats.org/officeDocument/2006/relationships/slide" Target="/ppt/slides/slide4.xml" Id="R0517acdebdfe4dd9" /><Relationship Type="http://schemas.openxmlformats.org/officeDocument/2006/relationships/slide" Target="/ppt/slides/slide5.xml" Id="R13056eeb01574d8d" /><Relationship Type="http://schemas.openxmlformats.org/officeDocument/2006/relationships/slide" Target="/ppt/slides/slide6.xml" Id="R49c2b682659d4662" /><Relationship Type="http://schemas.openxmlformats.org/officeDocument/2006/relationships/slide" Target="/ppt/slides/slide7.xml" Id="R87a20f2a82484b8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b8ffa58dd54cf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39da4416f6477a" /><Relationship Type="http://schemas.openxmlformats.org/officeDocument/2006/relationships/theme" Target="/ppt/slideMasters/theme/theme1.xml" Id="Rd08e943c7489431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839da4416f6477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7bfcdffa31480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86684b082b495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bb934aec144e9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a79c038b1e44e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48f9141bd646c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7eec2975e6472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352cc01b39421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HEDMARK REGNSKAP &amp; ØKONOMI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HEDMARK REGNSKAP &amp;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HEDMARK REGNSKAP &amp; ØKONOMI AS ble etablert [år] og holder til i Løten.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HEDMARK REGNSKAP &amp;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HEDMARK REGNSKAP &amp;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HEDMARK REGNSKAP &amp;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491 563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19 312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15 159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356 172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453 190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HEDMARK REGNSKAP &amp;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INGER HELEN LUNDKVIST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STIAN BJØRNSETH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HEGE MERETHE BJØRKLUND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INGRID GABRIELSEN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HEDMARK REGNSKAP &amp;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Inger Lundkvist, Harastien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2340 Løten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inger@hedmarkregnskap.no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997 557 921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HEDMARK REGNSKAP &amp; ØKONOMI AS</a:t>
            </a:r>
          </a:p>
        </p:txBody>
      </p:sp>
    </p:spTree>
  </p:cSld>
  <p:clrMapOvr>
    <a:masterClrMapping xmlns:a="http://schemas.openxmlformats.org/drawingml/2006/main"/>
  </p:clrMapOvr>
</p:sld>
</file>