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484d1cdcf64e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61b0c877bc4b49"/>
  </p:sldMasterIdLst>
  <p:sldIdLst>
    <p:sldId xmlns:r="http://schemas.openxmlformats.org/officeDocument/2006/relationships" id="256" r:id="Rd7a7454caa7942b1"/>
    <p:sldId xmlns:r="http://schemas.openxmlformats.org/officeDocument/2006/relationships" id="257" r:id="Rae2c86d220834da8"/>
    <p:sldId xmlns:r="http://schemas.openxmlformats.org/officeDocument/2006/relationships" id="258" r:id="R2e194d822fd44198"/>
    <p:sldId xmlns:r="http://schemas.openxmlformats.org/officeDocument/2006/relationships" id="259" r:id="R5ac362f55fca4e99"/>
    <p:sldId xmlns:r="http://schemas.openxmlformats.org/officeDocument/2006/relationships" id="260" r:id="Ree89fa2ad53946b4"/>
    <p:sldId xmlns:r="http://schemas.openxmlformats.org/officeDocument/2006/relationships" id="261" r:id="R880724de87804ff4"/>
    <p:sldId xmlns:r="http://schemas.openxmlformats.org/officeDocument/2006/relationships" id="262" r:id="Rc9274d53be1b4d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1b0c877bc4b49" /><Relationship Type="http://schemas.openxmlformats.org/officeDocument/2006/relationships/slide" Target="/ppt/slides/slide1.xml" Id="Rd7a7454caa7942b1" /><Relationship Type="http://schemas.openxmlformats.org/officeDocument/2006/relationships/slide" Target="/ppt/slides/slide2.xml" Id="Rae2c86d220834da8" /><Relationship Type="http://schemas.openxmlformats.org/officeDocument/2006/relationships/slide" Target="/ppt/slides/slide3.xml" Id="R2e194d822fd44198" /><Relationship Type="http://schemas.openxmlformats.org/officeDocument/2006/relationships/slide" Target="/ppt/slides/slide4.xml" Id="R5ac362f55fca4e99" /><Relationship Type="http://schemas.openxmlformats.org/officeDocument/2006/relationships/slide" Target="/ppt/slides/slide5.xml" Id="Ree89fa2ad53946b4" /><Relationship Type="http://schemas.openxmlformats.org/officeDocument/2006/relationships/slide" Target="/ppt/slides/slide6.xml" Id="R880724de87804ff4" /><Relationship Type="http://schemas.openxmlformats.org/officeDocument/2006/relationships/slide" Target="/ppt/slides/slide7.xml" Id="Rc9274d53be1b4d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8387b0bdf44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94dda8d824b8d" /><Relationship Type="http://schemas.openxmlformats.org/officeDocument/2006/relationships/theme" Target="/ppt/slideMasters/theme/theme1.xml" Id="R77eb9c7fcc0146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094dda8d824b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a8d55058f45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bb317d12a4a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ceb8dbc384b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6fecd83824a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3240ead6b42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348b928304c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6cfbc8fb04b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JOLIMA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JOLIMA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2 293 654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2 400 717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 MATT FINSTAD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FINSTAD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28 52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kristel@finstad.net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997 609 727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