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e8ee59b00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0c0ca79694fd2"/>
  </p:sldMasterIdLst>
  <p:sldIdLst>
    <p:sldId xmlns:r="http://schemas.openxmlformats.org/officeDocument/2006/relationships" id="256" r:id="Rf40987c15e884613"/>
    <p:sldId xmlns:r="http://schemas.openxmlformats.org/officeDocument/2006/relationships" id="257" r:id="R6d1113e8074746ea"/>
    <p:sldId xmlns:r="http://schemas.openxmlformats.org/officeDocument/2006/relationships" id="258" r:id="Rd18f84b0008a4fc6"/>
    <p:sldId xmlns:r="http://schemas.openxmlformats.org/officeDocument/2006/relationships" id="259" r:id="R31cd52bc513c4301"/>
    <p:sldId xmlns:r="http://schemas.openxmlformats.org/officeDocument/2006/relationships" id="260" r:id="R145ee80cbd60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0c0ca79694fd2" /><Relationship Type="http://schemas.openxmlformats.org/officeDocument/2006/relationships/slide" Target="/ppt/slides/slide1.xml" Id="Rf40987c15e884613" /><Relationship Type="http://schemas.openxmlformats.org/officeDocument/2006/relationships/slide" Target="/ppt/slides/slide2.xml" Id="R6d1113e8074746ea" /><Relationship Type="http://schemas.openxmlformats.org/officeDocument/2006/relationships/slide" Target="/ppt/slides/slide3.xml" Id="Rd18f84b0008a4fc6" /><Relationship Type="http://schemas.openxmlformats.org/officeDocument/2006/relationships/slide" Target="/ppt/slides/slide4.xml" Id="R31cd52bc513c4301" /><Relationship Type="http://schemas.openxmlformats.org/officeDocument/2006/relationships/slide" Target="/ppt/slides/slide5.xml" Id="R145ee80cbd60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4b2a467a2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c8d5b53284d9d" /><Relationship Type="http://schemas.openxmlformats.org/officeDocument/2006/relationships/theme" Target="/ppt/slideMasters/theme/theme1.xml" Id="R7b66c37b5d72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c8d5b5328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2b99e1c034a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65982e686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b592a2d5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ef32b92ce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a9a29183c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