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d6ff3008a8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853154dfe4fb8"/>
  </p:sldMasterIdLst>
  <p:sldIdLst>
    <p:sldId xmlns:r="http://schemas.openxmlformats.org/officeDocument/2006/relationships" id="256" r:id="R35306c77446c4039"/>
    <p:sldId xmlns:r="http://schemas.openxmlformats.org/officeDocument/2006/relationships" id="257" r:id="R6d930049e5174030"/>
    <p:sldId xmlns:r="http://schemas.openxmlformats.org/officeDocument/2006/relationships" id="258" r:id="Rdf2684f8473d43d6"/>
    <p:sldId xmlns:r="http://schemas.openxmlformats.org/officeDocument/2006/relationships" id="259" r:id="Rfb30baf787d747e8"/>
    <p:sldId xmlns:r="http://schemas.openxmlformats.org/officeDocument/2006/relationships" id="260" r:id="R278d39db0c274da9"/>
    <p:sldId xmlns:r="http://schemas.openxmlformats.org/officeDocument/2006/relationships" id="261" r:id="R3eb1b70d57c2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853154dfe4fb8" /><Relationship Type="http://schemas.openxmlformats.org/officeDocument/2006/relationships/slide" Target="/ppt/slides/slide1.xml" Id="R35306c77446c4039" /><Relationship Type="http://schemas.openxmlformats.org/officeDocument/2006/relationships/slide" Target="/ppt/slides/slide2.xml" Id="R6d930049e5174030" /><Relationship Type="http://schemas.openxmlformats.org/officeDocument/2006/relationships/slide" Target="/ppt/slides/slide3.xml" Id="Rdf2684f8473d43d6" /><Relationship Type="http://schemas.openxmlformats.org/officeDocument/2006/relationships/slide" Target="/ppt/slides/slide4.xml" Id="Rfb30baf787d747e8" /><Relationship Type="http://schemas.openxmlformats.org/officeDocument/2006/relationships/slide" Target="/ppt/slides/slide5.xml" Id="R278d39db0c274da9" /><Relationship Type="http://schemas.openxmlformats.org/officeDocument/2006/relationships/slide" Target="/ppt/slides/slide6.xml" Id="R3eb1b70d57c2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53175bd84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941900e64065" /><Relationship Type="http://schemas.openxmlformats.org/officeDocument/2006/relationships/theme" Target="/ppt/slideMasters/theme/theme1.xml" Id="R413ab85d7505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6941900e6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b47e81f5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2d1b42d4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651defe28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d4db69ea6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9a1526e06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d03c2c32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FASTUP MEDIA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FASTUP MEDIA NUF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962 450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Skogbrukets 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runeslett@gmail.com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997 644 913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FASTUP MEDIA NUF</a:t>
            </a:r>
          </a:p>
        </p:txBody>
      </p:sp>
    </p:spTree>
  </p:cSld>
  <p:clrMapOvr>
    <a:masterClrMapping xmlns:a="http://schemas.openxmlformats.org/drawingml/2006/main"/>
  </p:clrMapOvr>
</p:sld>
</file>