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e1d065fe1245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e3d4ca56f546ad"/>
  </p:sldMasterIdLst>
  <p:sldIdLst>
    <p:sldId xmlns:r="http://schemas.openxmlformats.org/officeDocument/2006/relationships" id="256" r:id="R7e3c6c7e74e44079"/>
    <p:sldId xmlns:r="http://schemas.openxmlformats.org/officeDocument/2006/relationships" id="257" r:id="R43e42e5661b14f90"/>
    <p:sldId xmlns:r="http://schemas.openxmlformats.org/officeDocument/2006/relationships" id="258" r:id="R00e3df14489d494b"/>
    <p:sldId xmlns:r="http://schemas.openxmlformats.org/officeDocument/2006/relationships" id="259" r:id="R89f1a7fa77444fbf"/>
    <p:sldId xmlns:r="http://schemas.openxmlformats.org/officeDocument/2006/relationships" id="260" r:id="Rf30e4367a61c4bc0"/>
    <p:sldId xmlns:r="http://schemas.openxmlformats.org/officeDocument/2006/relationships" id="261" r:id="R44451a6ea6f04905"/>
    <p:sldId xmlns:r="http://schemas.openxmlformats.org/officeDocument/2006/relationships" id="262" r:id="Ra5dce37ecb4d4d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e3d4ca56f546ad" /><Relationship Type="http://schemas.openxmlformats.org/officeDocument/2006/relationships/slide" Target="/ppt/slides/slide1.xml" Id="R7e3c6c7e74e44079" /><Relationship Type="http://schemas.openxmlformats.org/officeDocument/2006/relationships/slide" Target="/ppt/slides/slide2.xml" Id="R43e42e5661b14f90" /><Relationship Type="http://schemas.openxmlformats.org/officeDocument/2006/relationships/slide" Target="/ppt/slides/slide3.xml" Id="R00e3df14489d494b" /><Relationship Type="http://schemas.openxmlformats.org/officeDocument/2006/relationships/slide" Target="/ppt/slides/slide4.xml" Id="R89f1a7fa77444fbf" /><Relationship Type="http://schemas.openxmlformats.org/officeDocument/2006/relationships/slide" Target="/ppt/slides/slide5.xml" Id="Rf30e4367a61c4bc0" /><Relationship Type="http://schemas.openxmlformats.org/officeDocument/2006/relationships/slide" Target="/ppt/slides/slide6.xml" Id="R44451a6ea6f04905" /><Relationship Type="http://schemas.openxmlformats.org/officeDocument/2006/relationships/slide" Target="/ppt/slides/slide7.xml" Id="Ra5dce37ecb4d4d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f0a52abda43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7f4861957404f" /><Relationship Type="http://schemas.openxmlformats.org/officeDocument/2006/relationships/theme" Target="/ppt/slideMasters/theme/theme1.xml" Id="R1ad3a5aa535d4a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7f486195740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a91c0ca6d46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0b1f528614e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2eec0ffec45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7e7c2af2141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1018457d9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888702abf41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421968ac742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