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16f663fa46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16d0284f984b22"/>
  </p:sldMasterIdLst>
  <p:sldIdLst>
    <p:sldId xmlns:r="http://schemas.openxmlformats.org/officeDocument/2006/relationships" id="256" r:id="Red0cf5e262264b87"/>
    <p:sldId xmlns:r="http://schemas.openxmlformats.org/officeDocument/2006/relationships" id="257" r:id="R0b41eb9e4ebd4186"/>
    <p:sldId xmlns:r="http://schemas.openxmlformats.org/officeDocument/2006/relationships" id="258" r:id="R46d98b1ba8244111"/>
    <p:sldId xmlns:r="http://schemas.openxmlformats.org/officeDocument/2006/relationships" id="259" r:id="R5a17479e91d943ac"/>
    <p:sldId xmlns:r="http://schemas.openxmlformats.org/officeDocument/2006/relationships" id="260" r:id="Rb4897b74a0374608"/>
    <p:sldId xmlns:r="http://schemas.openxmlformats.org/officeDocument/2006/relationships" id="261" r:id="R29efd45b5d6e44e2"/>
    <p:sldId xmlns:r="http://schemas.openxmlformats.org/officeDocument/2006/relationships" id="262" r:id="R47681f68ba84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6d0284f984b22" /><Relationship Type="http://schemas.openxmlformats.org/officeDocument/2006/relationships/slide" Target="/ppt/slides/slide1.xml" Id="Red0cf5e262264b87" /><Relationship Type="http://schemas.openxmlformats.org/officeDocument/2006/relationships/slide" Target="/ppt/slides/slide2.xml" Id="R0b41eb9e4ebd4186" /><Relationship Type="http://schemas.openxmlformats.org/officeDocument/2006/relationships/slide" Target="/ppt/slides/slide3.xml" Id="R46d98b1ba8244111" /><Relationship Type="http://schemas.openxmlformats.org/officeDocument/2006/relationships/slide" Target="/ppt/slides/slide4.xml" Id="R5a17479e91d943ac" /><Relationship Type="http://schemas.openxmlformats.org/officeDocument/2006/relationships/slide" Target="/ppt/slides/slide5.xml" Id="Rb4897b74a0374608" /><Relationship Type="http://schemas.openxmlformats.org/officeDocument/2006/relationships/slide" Target="/ppt/slides/slide6.xml" Id="R29efd45b5d6e44e2" /><Relationship Type="http://schemas.openxmlformats.org/officeDocument/2006/relationships/slide" Target="/ppt/slides/slide7.xml" Id="R47681f68ba84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8abe108e5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117fc6ce34aac" /><Relationship Type="http://schemas.openxmlformats.org/officeDocument/2006/relationships/theme" Target="/ppt/slideMasters/theme/theme1.xml" Id="R141f51bcb734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e117fc6ce3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ef8af6ebb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8955cc9f247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2b6b758b641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f61fbeeb44f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3f502199449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2073b36a041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df39f1d714b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 EIENDOMSTAKST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 EIENDOMSTAKST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 EIENDOMSTAKST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 EIENDOMSTAKST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 EIENDOMSTAKST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 EIENDOMSTAKST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6 830 895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1 200 648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1 195 596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1 105 402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 EIENDOMSTAKST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DAG OTTAR  –  89,0 %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KLAUSEN ØRJAN  –  11,0 %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 EIENDOMSTAKST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30 50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997 660 749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 EIENDOMSTAKST AS</a:t>
            </a:r>
          </a:p>
        </p:txBody>
      </p:sp>
    </p:spTree>
  </p:cSld>
  <p:clrMapOvr>
    <a:masterClrMapping xmlns:a="http://schemas.openxmlformats.org/drawingml/2006/main"/>
  </p:clrMapOvr>
</p:sld>
</file>