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a2f0dbb9e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38c31d3554236"/>
  </p:sldMasterIdLst>
  <p:sldIdLst>
    <p:sldId xmlns:r="http://schemas.openxmlformats.org/officeDocument/2006/relationships" id="256" r:id="R8b5b9c8000704ff3"/>
    <p:sldId xmlns:r="http://schemas.openxmlformats.org/officeDocument/2006/relationships" id="257" r:id="Rde3346573b5c407d"/>
    <p:sldId xmlns:r="http://schemas.openxmlformats.org/officeDocument/2006/relationships" id="258" r:id="Rbd594f9a6d80412e"/>
    <p:sldId xmlns:r="http://schemas.openxmlformats.org/officeDocument/2006/relationships" id="259" r:id="R88f38e7694aa4757"/>
    <p:sldId xmlns:r="http://schemas.openxmlformats.org/officeDocument/2006/relationships" id="260" r:id="Rcac7284814ea4a9b"/>
    <p:sldId xmlns:r="http://schemas.openxmlformats.org/officeDocument/2006/relationships" id="261" r:id="R4d1eeea35a754112"/>
    <p:sldId xmlns:r="http://schemas.openxmlformats.org/officeDocument/2006/relationships" id="262" r:id="R312a338e1b20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38c31d3554236" /><Relationship Type="http://schemas.openxmlformats.org/officeDocument/2006/relationships/slide" Target="/ppt/slides/slide1.xml" Id="R8b5b9c8000704ff3" /><Relationship Type="http://schemas.openxmlformats.org/officeDocument/2006/relationships/slide" Target="/ppt/slides/slide2.xml" Id="Rde3346573b5c407d" /><Relationship Type="http://schemas.openxmlformats.org/officeDocument/2006/relationships/slide" Target="/ppt/slides/slide3.xml" Id="Rbd594f9a6d80412e" /><Relationship Type="http://schemas.openxmlformats.org/officeDocument/2006/relationships/slide" Target="/ppt/slides/slide4.xml" Id="R88f38e7694aa4757" /><Relationship Type="http://schemas.openxmlformats.org/officeDocument/2006/relationships/slide" Target="/ppt/slides/slide5.xml" Id="Rcac7284814ea4a9b" /><Relationship Type="http://schemas.openxmlformats.org/officeDocument/2006/relationships/slide" Target="/ppt/slides/slide6.xml" Id="R4d1eeea35a754112" /><Relationship Type="http://schemas.openxmlformats.org/officeDocument/2006/relationships/slide" Target="/ppt/slides/slide7.xml" Id="R312a338e1b20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68bafa23e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a13541ee44792" /><Relationship Type="http://schemas.openxmlformats.org/officeDocument/2006/relationships/theme" Target="/ppt/slideMasters/theme/theme1.xml" Id="R0bf7692a71e9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a13541ee4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f85341b3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c5c28d5e1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c69f40ea8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1e01bd6e45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c8994a8b0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e3c891d8f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b9e73297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ELSIKKERHET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187 229 009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42 536 300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101 306 997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181 005 009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