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f2df0d250244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6aef18d97c4b80"/>
  </p:sldMasterIdLst>
  <p:sldIdLst>
    <p:sldId xmlns:r="http://schemas.openxmlformats.org/officeDocument/2006/relationships" id="256" r:id="R138ed063f201445d"/>
    <p:sldId xmlns:r="http://schemas.openxmlformats.org/officeDocument/2006/relationships" id="257" r:id="R91879bb1eea74981"/>
    <p:sldId xmlns:r="http://schemas.openxmlformats.org/officeDocument/2006/relationships" id="258" r:id="R783ac1184cc24387"/>
    <p:sldId xmlns:r="http://schemas.openxmlformats.org/officeDocument/2006/relationships" id="259" r:id="Rb6a0cc628329471d"/>
    <p:sldId xmlns:r="http://schemas.openxmlformats.org/officeDocument/2006/relationships" id="260" r:id="Rb3b97b5febd342f7"/>
    <p:sldId xmlns:r="http://schemas.openxmlformats.org/officeDocument/2006/relationships" id="261" r:id="R4dc73f37dfa440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6aef18d97c4b80" /><Relationship Type="http://schemas.openxmlformats.org/officeDocument/2006/relationships/slide" Target="/ppt/slides/slide1.xml" Id="R138ed063f201445d" /><Relationship Type="http://schemas.openxmlformats.org/officeDocument/2006/relationships/slide" Target="/ppt/slides/slide2.xml" Id="R91879bb1eea74981" /><Relationship Type="http://schemas.openxmlformats.org/officeDocument/2006/relationships/slide" Target="/ppt/slides/slide3.xml" Id="R783ac1184cc24387" /><Relationship Type="http://schemas.openxmlformats.org/officeDocument/2006/relationships/slide" Target="/ppt/slides/slide4.xml" Id="Rb6a0cc628329471d" /><Relationship Type="http://schemas.openxmlformats.org/officeDocument/2006/relationships/slide" Target="/ppt/slides/slide5.xml" Id="Rb3b97b5febd342f7" /><Relationship Type="http://schemas.openxmlformats.org/officeDocument/2006/relationships/slide" Target="/ppt/slides/slide6.xml" Id="R4dc73f37dfa440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433a25425041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9e7c4f271e4e5e" /><Relationship Type="http://schemas.openxmlformats.org/officeDocument/2006/relationships/theme" Target="/ppt/slideMasters/theme/theme1.xml" Id="R56395958ee7f46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9e7c4f271e4e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aa68ec79d540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7802e8e9549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c2fe55be9d48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961362e26341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b691d9bd724e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3dc6105a34f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HNS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997 886 607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