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26f8f5a0b24f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8fcb9bf76248af"/>
  </p:sldMasterIdLst>
  <p:sldIdLst>
    <p:sldId xmlns:r="http://schemas.openxmlformats.org/officeDocument/2006/relationships" id="256" r:id="R96f61f63764d48b5"/>
    <p:sldId xmlns:r="http://schemas.openxmlformats.org/officeDocument/2006/relationships" id="257" r:id="R0b8af0a99de04461"/>
    <p:sldId xmlns:r="http://schemas.openxmlformats.org/officeDocument/2006/relationships" id="258" r:id="R7a4715a200cd4fa7"/>
    <p:sldId xmlns:r="http://schemas.openxmlformats.org/officeDocument/2006/relationships" id="259" r:id="R8eecb63c876a4758"/>
    <p:sldId xmlns:r="http://schemas.openxmlformats.org/officeDocument/2006/relationships" id="260" r:id="Rf478fcd6e8754cf6"/>
    <p:sldId xmlns:r="http://schemas.openxmlformats.org/officeDocument/2006/relationships" id="261" r:id="R35e94986622a48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8fcb9bf76248af" /><Relationship Type="http://schemas.openxmlformats.org/officeDocument/2006/relationships/slide" Target="/ppt/slides/slide1.xml" Id="R96f61f63764d48b5" /><Relationship Type="http://schemas.openxmlformats.org/officeDocument/2006/relationships/slide" Target="/ppt/slides/slide2.xml" Id="R0b8af0a99de04461" /><Relationship Type="http://schemas.openxmlformats.org/officeDocument/2006/relationships/slide" Target="/ppt/slides/slide3.xml" Id="R7a4715a200cd4fa7" /><Relationship Type="http://schemas.openxmlformats.org/officeDocument/2006/relationships/slide" Target="/ppt/slides/slide4.xml" Id="R8eecb63c876a4758" /><Relationship Type="http://schemas.openxmlformats.org/officeDocument/2006/relationships/slide" Target="/ppt/slides/slide5.xml" Id="Rf478fcd6e8754cf6" /><Relationship Type="http://schemas.openxmlformats.org/officeDocument/2006/relationships/slide" Target="/ppt/slides/slide6.xml" Id="R35e94986622a48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5bb7e5b02541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4db0ac75e4aa4" /><Relationship Type="http://schemas.openxmlformats.org/officeDocument/2006/relationships/theme" Target="/ppt/slideMasters/theme/theme1.xml" Id="R9d25c74e98ac43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44db0ac75e4a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6b72288b844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1ca1212484a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9c674904048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d35b54f624e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fb02cd4024a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4d637ba6647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HNS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