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b144c04fb240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ffc3ab45b48b7"/>
  </p:sldMasterIdLst>
  <p:sldIdLst>
    <p:sldId xmlns:r="http://schemas.openxmlformats.org/officeDocument/2006/relationships" id="256" r:id="R019072abd1cf4985"/>
    <p:sldId xmlns:r="http://schemas.openxmlformats.org/officeDocument/2006/relationships" id="257" r:id="R1c0dbc16cf2f4783"/>
    <p:sldId xmlns:r="http://schemas.openxmlformats.org/officeDocument/2006/relationships" id="258" r:id="R21fd0f0ca8ce4340"/>
    <p:sldId xmlns:r="http://schemas.openxmlformats.org/officeDocument/2006/relationships" id="259" r:id="Rb3e6698d83f44ebb"/>
    <p:sldId xmlns:r="http://schemas.openxmlformats.org/officeDocument/2006/relationships" id="260" r:id="Rb9e2e049379f4103"/>
    <p:sldId xmlns:r="http://schemas.openxmlformats.org/officeDocument/2006/relationships" id="261" r:id="R20d9f49c62364cad"/>
    <p:sldId xmlns:r="http://schemas.openxmlformats.org/officeDocument/2006/relationships" id="262" r:id="R9245ea736cb940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ffc3ab45b48b7" /><Relationship Type="http://schemas.openxmlformats.org/officeDocument/2006/relationships/slide" Target="/ppt/slides/slide1.xml" Id="R019072abd1cf4985" /><Relationship Type="http://schemas.openxmlformats.org/officeDocument/2006/relationships/slide" Target="/ppt/slides/slide2.xml" Id="R1c0dbc16cf2f4783" /><Relationship Type="http://schemas.openxmlformats.org/officeDocument/2006/relationships/slide" Target="/ppt/slides/slide3.xml" Id="R21fd0f0ca8ce4340" /><Relationship Type="http://schemas.openxmlformats.org/officeDocument/2006/relationships/slide" Target="/ppt/slides/slide4.xml" Id="Rb3e6698d83f44ebb" /><Relationship Type="http://schemas.openxmlformats.org/officeDocument/2006/relationships/slide" Target="/ppt/slides/slide5.xml" Id="Rb9e2e049379f4103" /><Relationship Type="http://schemas.openxmlformats.org/officeDocument/2006/relationships/slide" Target="/ppt/slides/slide6.xml" Id="R20d9f49c62364cad" /><Relationship Type="http://schemas.openxmlformats.org/officeDocument/2006/relationships/slide" Target="/ppt/slides/slide7.xml" Id="R9245ea736cb940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f3491b09d4c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a2899d5f0424f" /><Relationship Type="http://schemas.openxmlformats.org/officeDocument/2006/relationships/theme" Target="/ppt/slideMasters/theme/theme1.xml" Id="R3639c30768f54c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ea2899d5f042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354fd29814d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f139efd3649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74ef928ab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516f7177040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718ae711444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6576eee1342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fbff0e83f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 JACOBSEN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 JACOBSEN AS ble etablert [år] og holder til i Gamle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1 296 210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4 005 412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4 081 077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PETTER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Parsellveien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1636 Gamle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997 906 357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 JACOBSEN AS</a:t>
            </a:r>
          </a:p>
        </p:txBody>
      </p:sp>
    </p:spTree>
  </p:cSld>
  <p:clrMapOvr>
    <a:masterClrMapping xmlns:a="http://schemas.openxmlformats.org/drawingml/2006/main"/>
  </p:clrMapOvr>
</p:sld>
</file>