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3b726a4b5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17fc1d2584ba1"/>
  </p:sldMasterIdLst>
  <p:sldIdLst>
    <p:sldId xmlns:r="http://schemas.openxmlformats.org/officeDocument/2006/relationships" id="256" r:id="R64fb972d5a5f401e"/>
    <p:sldId xmlns:r="http://schemas.openxmlformats.org/officeDocument/2006/relationships" id="257" r:id="R503f24dbd04c4833"/>
    <p:sldId xmlns:r="http://schemas.openxmlformats.org/officeDocument/2006/relationships" id="258" r:id="Rbde7cc4bfbd3450c"/>
    <p:sldId xmlns:r="http://schemas.openxmlformats.org/officeDocument/2006/relationships" id="259" r:id="R19b65d31a84d4035"/>
    <p:sldId xmlns:r="http://schemas.openxmlformats.org/officeDocument/2006/relationships" id="260" r:id="Rda3ba2d356d64c49"/>
    <p:sldId xmlns:r="http://schemas.openxmlformats.org/officeDocument/2006/relationships" id="261" r:id="Re853e3720ca4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17fc1d2584ba1" /><Relationship Type="http://schemas.openxmlformats.org/officeDocument/2006/relationships/slide" Target="/ppt/slides/slide1.xml" Id="R64fb972d5a5f401e" /><Relationship Type="http://schemas.openxmlformats.org/officeDocument/2006/relationships/slide" Target="/ppt/slides/slide2.xml" Id="R503f24dbd04c4833" /><Relationship Type="http://schemas.openxmlformats.org/officeDocument/2006/relationships/slide" Target="/ppt/slides/slide3.xml" Id="Rbde7cc4bfbd3450c" /><Relationship Type="http://schemas.openxmlformats.org/officeDocument/2006/relationships/slide" Target="/ppt/slides/slide4.xml" Id="R19b65d31a84d4035" /><Relationship Type="http://schemas.openxmlformats.org/officeDocument/2006/relationships/slide" Target="/ppt/slides/slide5.xml" Id="Rda3ba2d356d64c49" /><Relationship Type="http://schemas.openxmlformats.org/officeDocument/2006/relationships/slide" Target="/ppt/slides/slide6.xml" Id="Re853e3720ca4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87448ef39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dd0a7ca34a53" /><Relationship Type="http://schemas.openxmlformats.org/officeDocument/2006/relationships/theme" Target="/ppt/slideMasters/theme/theme1.xml" Id="Reec42f845c5b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1dd0a7ca3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a81716db1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569b3833649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83bccb4e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bfccaf17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63f2ac4c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9703688c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