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a933f2d59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e77f43a9ed4fd8"/>
  </p:sldMasterIdLst>
  <p:sldIdLst>
    <p:sldId xmlns:r="http://schemas.openxmlformats.org/officeDocument/2006/relationships" id="256" r:id="Rd266c87f315e4c64"/>
    <p:sldId xmlns:r="http://schemas.openxmlformats.org/officeDocument/2006/relationships" id="257" r:id="R51afa2a66b7e472a"/>
    <p:sldId xmlns:r="http://schemas.openxmlformats.org/officeDocument/2006/relationships" id="258" r:id="R700f608363b14c16"/>
    <p:sldId xmlns:r="http://schemas.openxmlformats.org/officeDocument/2006/relationships" id="259" r:id="R1edc3ad0b8034a9e"/>
    <p:sldId xmlns:r="http://schemas.openxmlformats.org/officeDocument/2006/relationships" id="260" r:id="R69168a1c7f4f44f1"/>
    <p:sldId xmlns:r="http://schemas.openxmlformats.org/officeDocument/2006/relationships" id="261" r:id="R361a861163b447af"/>
    <p:sldId xmlns:r="http://schemas.openxmlformats.org/officeDocument/2006/relationships" id="262" r:id="R9af8d6a3fbed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77f43a9ed4fd8" /><Relationship Type="http://schemas.openxmlformats.org/officeDocument/2006/relationships/slide" Target="/ppt/slides/slide1.xml" Id="Rd266c87f315e4c64" /><Relationship Type="http://schemas.openxmlformats.org/officeDocument/2006/relationships/slide" Target="/ppt/slides/slide2.xml" Id="R51afa2a66b7e472a" /><Relationship Type="http://schemas.openxmlformats.org/officeDocument/2006/relationships/slide" Target="/ppt/slides/slide3.xml" Id="R700f608363b14c16" /><Relationship Type="http://schemas.openxmlformats.org/officeDocument/2006/relationships/slide" Target="/ppt/slides/slide4.xml" Id="R1edc3ad0b8034a9e" /><Relationship Type="http://schemas.openxmlformats.org/officeDocument/2006/relationships/slide" Target="/ppt/slides/slide5.xml" Id="R69168a1c7f4f44f1" /><Relationship Type="http://schemas.openxmlformats.org/officeDocument/2006/relationships/slide" Target="/ppt/slides/slide6.xml" Id="R361a861163b447af" /><Relationship Type="http://schemas.openxmlformats.org/officeDocument/2006/relationships/slide" Target="/ppt/slides/slide7.xml" Id="R9af8d6a3fbed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c35587ec3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be9da6a54adf" /><Relationship Type="http://schemas.openxmlformats.org/officeDocument/2006/relationships/theme" Target="/ppt/slideMasters/theme/theme1.xml" Id="Rdfb1907c9122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4be9da6a5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edb54962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4f7d700e0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fc4aae83f46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b57dd316a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cb1e015b1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a0a37f0042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8a891435848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