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60abcde68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5b8eb09244030"/>
  </p:sldMasterIdLst>
  <p:sldIdLst>
    <p:sldId xmlns:r="http://schemas.openxmlformats.org/officeDocument/2006/relationships" id="256" r:id="R5aa47b908eef4cc5"/>
    <p:sldId xmlns:r="http://schemas.openxmlformats.org/officeDocument/2006/relationships" id="257" r:id="R6380467690514c1c"/>
    <p:sldId xmlns:r="http://schemas.openxmlformats.org/officeDocument/2006/relationships" id="258" r:id="R12346300e762479d"/>
    <p:sldId xmlns:r="http://schemas.openxmlformats.org/officeDocument/2006/relationships" id="259" r:id="R45ee2b9c810e42e6"/>
    <p:sldId xmlns:r="http://schemas.openxmlformats.org/officeDocument/2006/relationships" id="260" r:id="R04b4edc8f09e40c2"/>
    <p:sldId xmlns:r="http://schemas.openxmlformats.org/officeDocument/2006/relationships" id="261" r:id="Rc6e360cc793d46ba"/>
    <p:sldId xmlns:r="http://schemas.openxmlformats.org/officeDocument/2006/relationships" id="262" r:id="R556a99afc4ca41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5b8eb09244030" /><Relationship Type="http://schemas.openxmlformats.org/officeDocument/2006/relationships/slide" Target="/ppt/slides/slide1.xml" Id="R5aa47b908eef4cc5" /><Relationship Type="http://schemas.openxmlformats.org/officeDocument/2006/relationships/slide" Target="/ppt/slides/slide2.xml" Id="R6380467690514c1c" /><Relationship Type="http://schemas.openxmlformats.org/officeDocument/2006/relationships/slide" Target="/ppt/slides/slide3.xml" Id="R12346300e762479d" /><Relationship Type="http://schemas.openxmlformats.org/officeDocument/2006/relationships/slide" Target="/ppt/slides/slide4.xml" Id="R45ee2b9c810e42e6" /><Relationship Type="http://schemas.openxmlformats.org/officeDocument/2006/relationships/slide" Target="/ppt/slides/slide5.xml" Id="R04b4edc8f09e40c2" /><Relationship Type="http://schemas.openxmlformats.org/officeDocument/2006/relationships/slide" Target="/ppt/slides/slide6.xml" Id="Rc6e360cc793d46ba" /><Relationship Type="http://schemas.openxmlformats.org/officeDocument/2006/relationships/slide" Target="/ppt/slides/slide7.xml" Id="R556a99afc4ca41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ccdba8f2a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5476c2ebe4b88" /><Relationship Type="http://schemas.openxmlformats.org/officeDocument/2006/relationships/theme" Target="/ppt/slideMasters/theme/theme1.xml" Id="R7dacfc2db6c3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5476c2ebe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4ecece25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acdbd9b7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4e0464b9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789b1c62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dac79262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584cbbfd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fe01f2a85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SVENDSEN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34 274 913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KARL-HENNING 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THERESE J F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