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987d196a8d4c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367c35ab3b42c2"/>
  </p:sldMasterIdLst>
  <p:sldIdLst>
    <p:sldId xmlns:r="http://schemas.openxmlformats.org/officeDocument/2006/relationships" id="256" r:id="R50b195d03ea44995"/>
    <p:sldId xmlns:r="http://schemas.openxmlformats.org/officeDocument/2006/relationships" id="257" r:id="Rd6c66bbfde1947e0"/>
    <p:sldId xmlns:r="http://schemas.openxmlformats.org/officeDocument/2006/relationships" id="258" r:id="R9502e63be42e421b"/>
    <p:sldId xmlns:r="http://schemas.openxmlformats.org/officeDocument/2006/relationships" id="259" r:id="R507f7ee293a34600"/>
    <p:sldId xmlns:r="http://schemas.openxmlformats.org/officeDocument/2006/relationships" id="260" r:id="R9f48e455d60f41d3"/>
    <p:sldId xmlns:r="http://schemas.openxmlformats.org/officeDocument/2006/relationships" id="261" r:id="R65addafec9bd4a93"/>
    <p:sldId xmlns:r="http://schemas.openxmlformats.org/officeDocument/2006/relationships" id="262" r:id="R26fd77eb201346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367c35ab3b42c2" /><Relationship Type="http://schemas.openxmlformats.org/officeDocument/2006/relationships/slide" Target="/ppt/slides/slide1.xml" Id="R50b195d03ea44995" /><Relationship Type="http://schemas.openxmlformats.org/officeDocument/2006/relationships/slide" Target="/ppt/slides/slide2.xml" Id="Rd6c66bbfde1947e0" /><Relationship Type="http://schemas.openxmlformats.org/officeDocument/2006/relationships/slide" Target="/ppt/slides/slide3.xml" Id="R9502e63be42e421b" /><Relationship Type="http://schemas.openxmlformats.org/officeDocument/2006/relationships/slide" Target="/ppt/slides/slide4.xml" Id="R507f7ee293a34600" /><Relationship Type="http://schemas.openxmlformats.org/officeDocument/2006/relationships/slide" Target="/ppt/slides/slide5.xml" Id="R9f48e455d60f41d3" /><Relationship Type="http://schemas.openxmlformats.org/officeDocument/2006/relationships/slide" Target="/ppt/slides/slide6.xml" Id="R65addafec9bd4a93" /><Relationship Type="http://schemas.openxmlformats.org/officeDocument/2006/relationships/slide" Target="/ppt/slides/slide7.xml" Id="R26fd77eb201346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5a26f952f54d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09a0adf044ad9" /><Relationship Type="http://schemas.openxmlformats.org/officeDocument/2006/relationships/theme" Target="/ppt/slideMasters/theme/theme1.xml" Id="R3d89df85ed3e48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f09a0adf044a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ad052338a40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e06f7944847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ef2eaceda4b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8d5a250194f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23cd2b7c64c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14de8be9745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cd7b2a24f45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ALSTAD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 INVEST AS ble etablert [år] og holder til i Hjelset.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6 110 133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4 171 050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1 948 022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10 640 716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21 285 856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T-A INVEST AS  –  28,0 %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GEHITO AS  –  24,4 %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SOLBJØRHAUGEN AS  –  24,4 %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EMLOS AS  –  11,6 %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 ANNE INVEST AS  –  11,6 %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Baklivegen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6450 Hjelset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20 13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998 020 212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 INVEST AS</a:t>
            </a:r>
          </a:p>
        </p:txBody>
      </p:sp>
    </p:spTree>
  </p:cSld>
  <p:clrMapOvr>
    <a:masterClrMapping xmlns:a="http://schemas.openxmlformats.org/drawingml/2006/main"/>
  </p:clrMapOvr>
</p:sld>
</file>