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fd4ba6936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da1a45470a4638"/>
  </p:sldMasterIdLst>
  <p:sldIdLst>
    <p:sldId xmlns:r="http://schemas.openxmlformats.org/officeDocument/2006/relationships" id="256" r:id="Ra11b6434b5f244e9"/>
    <p:sldId xmlns:r="http://schemas.openxmlformats.org/officeDocument/2006/relationships" id="257" r:id="R3282c9b4474f44d0"/>
    <p:sldId xmlns:r="http://schemas.openxmlformats.org/officeDocument/2006/relationships" id="258" r:id="R58d6742f5aa24b8d"/>
    <p:sldId xmlns:r="http://schemas.openxmlformats.org/officeDocument/2006/relationships" id="259" r:id="R4b91706d58e5454a"/>
    <p:sldId xmlns:r="http://schemas.openxmlformats.org/officeDocument/2006/relationships" id="260" r:id="R98cc5e6447f94e18"/>
    <p:sldId xmlns:r="http://schemas.openxmlformats.org/officeDocument/2006/relationships" id="261" r:id="Rac15c20089d9459a"/>
    <p:sldId xmlns:r="http://schemas.openxmlformats.org/officeDocument/2006/relationships" id="262" r:id="R9a7ed18a2e69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a1a45470a4638" /><Relationship Type="http://schemas.openxmlformats.org/officeDocument/2006/relationships/slide" Target="/ppt/slides/slide1.xml" Id="Ra11b6434b5f244e9" /><Relationship Type="http://schemas.openxmlformats.org/officeDocument/2006/relationships/slide" Target="/ppt/slides/slide2.xml" Id="R3282c9b4474f44d0" /><Relationship Type="http://schemas.openxmlformats.org/officeDocument/2006/relationships/slide" Target="/ppt/slides/slide3.xml" Id="R58d6742f5aa24b8d" /><Relationship Type="http://schemas.openxmlformats.org/officeDocument/2006/relationships/slide" Target="/ppt/slides/slide4.xml" Id="R4b91706d58e5454a" /><Relationship Type="http://schemas.openxmlformats.org/officeDocument/2006/relationships/slide" Target="/ppt/slides/slide5.xml" Id="R98cc5e6447f94e18" /><Relationship Type="http://schemas.openxmlformats.org/officeDocument/2006/relationships/slide" Target="/ppt/slides/slide6.xml" Id="Rac15c20089d9459a" /><Relationship Type="http://schemas.openxmlformats.org/officeDocument/2006/relationships/slide" Target="/ppt/slides/slide7.xml" Id="R9a7ed18a2e69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19972f8564f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68fd1583c4ac8" /><Relationship Type="http://schemas.openxmlformats.org/officeDocument/2006/relationships/theme" Target="/ppt/slideMasters/theme/theme1.xml" Id="Rab785df7ae33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68fd1583c4a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b88361a9c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841b7fcd64a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dc859b689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f6972f40548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e6765719f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70d0b50ef47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276810cff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