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5ecbe377ff4a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c471b3d3c5432d"/>
  </p:sldMasterIdLst>
  <p:sldIdLst>
    <p:sldId xmlns:r="http://schemas.openxmlformats.org/officeDocument/2006/relationships" id="256" r:id="Rc2fc6bb0e6d24bf1"/>
    <p:sldId xmlns:r="http://schemas.openxmlformats.org/officeDocument/2006/relationships" id="257" r:id="R314821b7fdee4f83"/>
    <p:sldId xmlns:r="http://schemas.openxmlformats.org/officeDocument/2006/relationships" id="258" r:id="Rd30a9a02cb3445ef"/>
    <p:sldId xmlns:r="http://schemas.openxmlformats.org/officeDocument/2006/relationships" id="259" r:id="Rfdd6e9fdfa72449a"/>
    <p:sldId xmlns:r="http://schemas.openxmlformats.org/officeDocument/2006/relationships" id="260" r:id="R5dae650feb364796"/>
    <p:sldId xmlns:r="http://schemas.openxmlformats.org/officeDocument/2006/relationships" id="261" r:id="R6c6c1e971a1f45cc"/>
    <p:sldId xmlns:r="http://schemas.openxmlformats.org/officeDocument/2006/relationships" id="262" r:id="R4a99743f6ba849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471b3d3c5432d" /><Relationship Type="http://schemas.openxmlformats.org/officeDocument/2006/relationships/slide" Target="/ppt/slides/slide1.xml" Id="Rc2fc6bb0e6d24bf1" /><Relationship Type="http://schemas.openxmlformats.org/officeDocument/2006/relationships/slide" Target="/ppt/slides/slide2.xml" Id="R314821b7fdee4f83" /><Relationship Type="http://schemas.openxmlformats.org/officeDocument/2006/relationships/slide" Target="/ppt/slides/slide3.xml" Id="Rd30a9a02cb3445ef" /><Relationship Type="http://schemas.openxmlformats.org/officeDocument/2006/relationships/slide" Target="/ppt/slides/slide4.xml" Id="Rfdd6e9fdfa72449a" /><Relationship Type="http://schemas.openxmlformats.org/officeDocument/2006/relationships/slide" Target="/ppt/slides/slide5.xml" Id="R5dae650feb364796" /><Relationship Type="http://schemas.openxmlformats.org/officeDocument/2006/relationships/slide" Target="/ppt/slides/slide6.xml" Id="R6c6c1e971a1f45cc" /><Relationship Type="http://schemas.openxmlformats.org/officeDocument/2006/relationships/slide" Target="/ppt/slides/slide7.xml" Id="R4a99743f6ba849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cf5d93f28f43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1335a05e74b05" /><Relationship Type="http://schemas.openxmlformats.org/officeDocument/2006/relationships/theme" Target="/ppt/slideMasters/theme/theme1.xml" Id="Rdfa68ac3266441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61335a05e74b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7b3ebdf4d4b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05975e3a34a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0e58993d845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41f555ced4e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a13dc020c43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c5e25cac54b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fa91f8bc846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ØSTMARKVEIEN 25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ØSTMARKVEIEN 25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6 402 454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3 689 931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2 820 306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4 985 436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BAUDA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Kabelgata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998 065 607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