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d586c6b66544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a42a8b1224d96"/>
  </p:sldMasterIdLst>
  <p:sldIdLst>
    <p:sldId xmlns:r="http://schemas.openxmlformats.org/officeDocument/2006/relationships" id="256" r:id="R6acfdad8b79f4d22"/>
    <p:sldId xmlns:r="http://schemas.openxmlformats.org/officeDocument/2006/relationships" id="257" r:id="Ra925a52e0cb04f62"/>
    <p:sldId xmlns:r="http://schemas.openxmlformats.org/officeDocument/2006/relationships" id="258" r:id="R4a7345bde38f408b"/>
    <p:sldId xmlns:r="http://schemas.openxmlformats.org/officeDocument/2006/relationships" id="259" r:id="Rf42a8c8fbdd343b5"/>
    <p:sldId xmlns:r="http://schemas.openxmlformats.org/officeDocument/2006/relationships" id="260" r:id="R35a2d24be34d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a42a8b1224d96" /><Relationship Type="http://schemas.openxmlformats.org/officeDocument/2006/relationships/slide" Target="/ppt/slides/slide1.xml" Id="R6acfdad8b79f4d22" /><Relationship Type="http://schemas.openxmlformats.org/officeDocument/2006/relationships/slide" Target="/ppt/slides/slide2.xml" Id="Ra925a52e0cb04f62" /><Relationship Type="http://schemas.openxmlformats.org/officeDocument/2006/relationships/slide" Target="/ppt/slides/slide3.xml" Id="R4a7345bde38f408b" /><Relationship Type="http://schemas.openxmlformats.org/officeDocument/2006/relationships/slide" Target="/ppt/slides/slide4.xml" Id="Rf42a8c8fbdd343b5" /><Relationship Type="http://schemas.openxmlformats.org/officeDocument/2006/relationships/slide" Target="/ppt/slides/slide5.xml" Id="R35a2d24be34d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43075f673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863eedab3493a" /><Relationship Type="http://schemas.openxmlformats.org/officeDocument/2006/relationships/theme" Target="/ppt/slideMasters/theme/theme1.xml" Id="R224ef1b01b6e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863eedab349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62a43af54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949cd91ad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0ba26101f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3ac2a424e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eb798d27b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TØMRER FINN GJEILO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FINN GJEILO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 FINN GJEILO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FINN GJEILO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FINN GJEILO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FINN GJEILO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998 080 452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FINN GJEILO AS</a:t>
            </a:r>
          </a:p>
        </p:txBody>
      </p:sp>
    </p:spTree>
  </p:cSld>
  <p:clrMapOvr>
    <a:masterClrMapping xmlns:a="http://schemas.openxmlformats.org/drawingml/2006/main"/>
  </p:clrMapOvr>
</p:sld>
</file>