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285e3838fe44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69d91373ff4557"/>
  </p:sldMasterIdLst>
  <p:sldIdLst>
    <p:sldId xmlns:r="http://schemas.openxmlformats.org/officeDocument/2006/relationships" id="256" r:id="Rca05d802badd428c"/>
    <p:sldId xmlns:r="http://schemas.openxmlformats.org/officeDocument/2006/relationships" id="257" r:id="R314087a5d4a84c4e"/>
    <p:sldId xmlns:r="http://schemas.openxmlformats.org/officeDocument/2006/relationships" id="258" r:id="R302551fef97347de"/>
    <p:sldId xmlns:r="http://schemas.openxmlformats.org/officeDocument/2006/relationships" id="259" r:id="Rd88b9a8b2d824408"/>
    <p:sldId xmlns:r="http://schemas.openxmlformats.org/officeDocument/2006/relationships" id="260" r:id="Raaae9b0b051c42af"/>
    <p:sldId xmlns:r="http://schemas.openxmlformats.org/officeDocument/2006/relationships" id="261" r:id="R35add04ff51d4363"/>
    <p:sldId xmlns:r="http://schemas.openxmlformats.org/officeDocument/2006/relationships" id="262" r:id="Raac7fd093566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9d91373ff4557" /><Relationship Type="http://schemas.openxmlformats.org/officeDocument/2006/relationships/slide" Target="/ppt/slides/slide1.xml" Id="Rca05d802badd428c" /><Relationship Type="http://schemas.openxmlformats.org/officeDocument/2006/relationships/slide" Target="/ppt/slides/slide2.xml" Id="R314087a5d4a84c4e" /><Relationship Type="http://schemas.openxmlformats.org/officeDocument/2006/relationships/slide" Target="/ppt/slides/slide3.xml" Id="R302551fef97347de" /><Relationship Type="http://schemas.openxmlformats.org/officeDocument/2006/relationships/slide" Target="/ppt/slides/slide4.xml" Id="Rd88b9a8b2d824408" /><Relationship Type="http://schemas.openxmlformats.org/officeDocument/2006/relationships/slide" Target="/ppt/slides/slide5.xml" Id="Raaae9b0b051c42af" /><Relationship Type="http://schemas.openxmlformats.org/officeDocument/2006/relationships/slide" Target="/ppt/slides/slide6.xml" Id="R35add04ff51d4363" /><Relationship Type="http://schemas.openxmlformats.org/officeDocument/2006/relationships/slide" Target="/ppt/slides/slide7.xml" Id="Raac7fd093566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35a1483d84b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76621643f4848" /><Relationship Type="http://schemas.openxmlformats.org/officeDocument/2006/relationships/theme" Target="/ppt/slideMasters/theme/theme1.xml" Id="R5b580ad14229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76621643f48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74c48f0c5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6c24c26f448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a38f1aee3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62a0b1f1b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32683d62e46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502b7ae0e4e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f33feda9746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