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7f5d59ad1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23e63dac341c0"/>
  </p:sldMasterIdLst>
  <p:sldIdLst>
    <p:sldId xmlns:r="http://schemas.openxmlformats.org/officeDocument/2006/relationships" id="256" r:id="Rcaec5fd3b314486b"/>
    <p:sldId xmlns:r="http://schemas.openxmlformats.org/officeDocument/2006/relationships" id="257" r:id="Rc4c40259b63a4ea5"/>
    <p:sldId xmlns:r="http://schemas.openxmlformats.org/officeDocument/2006/relationships" id="258" r:id="Rcadba2f782694939"/>
    <p:sldId xmlns:r="http://schemas.openxmlformats.org/officeDocument/2006/relationships" id="259" r:id="R0987c276b3e64b6c"/>
    <p:sldId xmlns:r="http://schemas.openxmlformats.org/officeDocument/2006/relationships" id="260" r:id="R228736e8063e411b"/>
    <p:sldId xmlns:r="http://schemas.openxmlformats.org/officeDocument/2006/relationships" id="261" r:id="R04f25e752a1245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23e63dac341c0" /><Relationship Type="http://schemas.openxmlformats.org/officeDocument/2006/relationships/slide" Target="/ppt/slides/slide1.xml" Id="Rcaec5fd3b314486b" /><Relationship Type="http://schemas.openxmlformats.org/officeDocument/2006/relationships/slide" Target="/ppt/slides/slide2.xml" Id="Rc4c40259b63a4ea5" /><Relationship Type="http://schemas.openxmlformats.org/officeDocument/2006/relationships/slide" Target="/ppt/slides/slide3.xml" Id="Rcadba2f782694939" /><Relationship Type="http://schemas.openxmlformats.org/officeDocument/2006/relationships/slide" Target="/ppt/slides/slide4.xml" Id="R0987c276b3e64b6c" /><Relationship Type="http://schemas.openxmlformats.org/officeDocument/2006/relationships/slide" Target="/ppt/slides/slide5.xml" Id="R228736e8063e411b" /><Relationship Type="http://schemas.openxmlformats.org/officeDocument/2006/relationships/slide" Target="/ppt/slides/slide6.xml" Id="R04f25e752a1245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4231e9daa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857a7cc98452e" /><Relationship Type="http://schemas.openxmlformats.org/officeDocument/2006/relationships/theme" Target="/ppt/slideMasters/theme/theme1.xml" Id="Rf9ae94267cfc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857a7cc98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e4ba6fbff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28a3a59c4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c94484d11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64d918f87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e49baf67e44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52b7139b344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