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fbe180c7440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44668393224370"/>
  </p:sldMasterIdLst>
  <p:sldIdLst>
    <p:sldId xmlns:r="http://schemas.openxmlformats.org/officeDocument/2006/relationships" id="256" r:id="R3381631a54ed41fd"/>
    <p:sldId xmlns:r="http://schemas.openxmlformats.org/officeDocument/2006/relationships" id="257" r:id="R35fdaf3854be4846"/>
    <p:sldId xmlns:r="http://schemas.openxmlformats.org/officeDocument/2006/relationships" id="258" r:id="Rafd2a5f7d45c460b"/>
    <p:sldId xmlns:r="http://schemas.openxmlformats.org/officeDocument/2006/relationships" id="259" r:id="Rf7c6ca60f5b04ca8"/>
    <p:sldId xmlns:r="http://schemas.openxmlformats.org/officeDocument/2006/relationships" id="260" r:id="Red623e1764994220"/>
    <p:sldId xmlns:r="http://schemas.openxmlformats.org/officeDocument/2006/relationships" id="261" r:id="Rf3a8e72ef84c48d0"/>
    <p:sldId xmlns:r="http://schemas.openxmlformats.org/officeDocument/2006/relationships" id="262" r:id="Rc85d8c2fca4b4f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44668393224370" /><Relationship Type="http://schemas.openxmlformats.org/officeDocument/2006/relationships/slide" Target="/ppt/slides/slide1.xml" Id="R3381631a54ed41fd" /><Relationship Type="http://schemas.openxmlformats.org/officeDocument/2006/relationships/slide" Target="/ppt/slides/slide2.xml" Id="R35fdaf3854be4846" /><Relationship Type="http://schemas.openxmlformats.org/officeDocument/2006/relationships/slide" Target="/ppt/slides/slide3.xml" Id="Rafd2a5f7d45c460b" /><Relationship Type="http://schemas.openxmlformats.org/officeDocument/2006/relationships/slide" Target="/ppt/slides/slide4.xml" Id="Rf7c6ca60f5b04ca8" /><Relationship Type="http://schemas.openxmlformats.org/officeDocument/2006/relationships/slide" Target="/ppt/slides/slide5.xml" Id="Red623e1764994220" /><Relationship Type="http://schemas.openxmlformats.org/officeDocument/2006/relationships/slide" Target="/ppt/slides/slide6.xml" Id="Rf3a8e72ef84c48d0" /><Relationship Type="http://schemas.openxmlformats.org/officeDocument/2006/relationships/slide" Target="/ppt/slides/slide7.xml" Id="Rc85d8c2fca4b4f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58a63dddc345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541757cdb43dd" /><Relationship Type="http://schemas.openxmlformats.org/officeDocument/2006/relationships/theme" Target="/ppt/slideMasters/theme/theme1.xml" Id="Rf1f57a826fb345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1541757cdb43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5fe3e962f4e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5d0a67c1341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368218c5847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592559dab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42465387940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c29e2cdb04b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006c48eeb45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