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71e37e3b0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3b7ee303f43dc"/>
  </p:sldMasterIdLst>
  <p:sldIdLst>
    <p:sldId xmlns:r="http://schemas.openxmlformats.org/officeDocument/2006/relationships" id="256" r:id="Rdec6f051ad3948ef"/>
    <p:sldId xmlns:r="http://schemas.openxmlformats.org/officeDocument/2006/relationships" id="257" r:id="R7e893b523d28444d"/>
    <p:sldId xmlns:r="http://schemas.openxmlformats.org/officeDocument/2006/relationships" id="258" r:id="R41ac564f10f14312"/>
    <p:sldId xmlns:r="http://schemas.openxmlformats.org/officeDocument/2006/relationships" id="259" r:id="R3948923943324651"/>
    <p:sldId xmlns:r="http://schemas.openxmlformats.org/officeDocument/2006/relationships" id="260" r:id="Rb515f663965347ad"/>
    <p:sldId xmlns:r="http://schemas.openxmlformats.org/officeDocument/2006/relationships" id="261" r:id="Re505d03364f54164"/>
    <p:sldId xmlns:r="http://schemas.openxmlformats.org/officeDocument/2006/relationships" id="262" r:id="R8a834bc147ce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3b7ee303f43dc" /><Relationship Type="http://schemas.openxmlformats.org/officeDocument/2006/relationships/slide" Target="/ppt/slides/slide1.xml" Id="Rdec6f051ad3948ef" /><Relationship Type="http://schemas.openxmlformats.org/officeDocument/2006/relationships/slide" Target="/ppt/slides/slide2.xml" Id="R7e893b523d28444d" /><Relationship Type="http://schemas.openxmlformats.org/officeDocument/2006/relationships/slide" Target="/ppt/slides/slide3.xml" Id="R41ac564f10f14312" /><Relationship Type="http://schemas.openxmlformats.org/officeDocument/2006/relationships/slide" Target="/ppt/slides/slide4.xml" Id="R3948923943324651" /><Relationship Type="http://schemas.openxmlformats.org/officeDocument/2006/relationships/slide" Target="/ppt/slides/slide5.xml" Id="Rb515f663965347ad" /><Relationship Type="http://schemas.openxmlformats.org/officeDocument/2006/relationships/slide" Target="/ppt/slides/slide6.xml" Id="Re505d03364f54164" /><Relationship Type="http://schemas.openxmlformats.org/officeDocument/2006/relationships/slide" Target="/ppt/slides/slide7.xml" Id="R8a834bc147ce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b89ba0e28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a7c4ec216438b" /><Relationship Type="http://schemas.openxmlformats.org/officeDocument/2006/relationships/theme" Target="/ppt/slideMasters/theme/theme1.xml" Id="R1ee19da8e385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ca7c4ec216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e6822f2204b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ea98e86a44f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94b901ab7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20ca4c72e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3112104e9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54ab0167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d961f001b47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PRIMALIS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PRIMALIS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Hermansen, Fjeldberg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fre-her@online.no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998 142 016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