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3a16ce11a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991c8ae834269"/>
  </p:sldMasterIdLst>
  <p:sldIdLst>
    <p:sldId xmlns:r="http://schemas.openxmlformats.org/officeDocument/2006/relationships" id="256" r:id="R75ef14b3df254a1c"/>
    <p:sldId xmlns:r="http://schemas.openxmlformats.org/officeDocument/2006/relationships" id="257" r:id="Raf19c1f37e9c4209"/>
    <p:sldId xmlns:r="http://schemas.openxmlformats.org/officeDocument/2006/relationships" id="258" r:id="Rdc86d35b8f424097"/>
    <p:sldId xmlns:r="http://schemas.openxmlformats.org/officeDocument/2006/relationships" id="259" r:id="R814b1c85fe0d40c1"/>
    <p:sldId xmlns:r="http://schemas.openxmlformats.org/officeDocument/2006/relationships" id="260" r:id="Rc1ab44ac2aad443d"/>
    <p:sldId xmlns:r="http://schemas.openxmlformats.org/officeDocument/2006/relationships" id="261" r:id="R86a22032b84f4fdf"/>
    <p:sldId xmlns:r="http://schemas.openxmlformats.org/officeDocument/2006/relationships" id="262" r:id="Rfe72aeacb286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991c8ae834269" /><Relationship Type="http://schemas.openxmlformats.org/officeDocument/2006/relationships/slide" Target="/ppt/slides/slide1.xml" Id="R75ef14b3df254a1c" /><Relationship Type="http://schemas.openxmlformats.org/officeDocument/2006/relationships/slide" Target="/ppt/slides/slide2.xml" Id="Raf19c1f37e9c4209" /><Relationship Type="http://schemas.openxmlformats.org/officeDocument/2006/relationships/slide" Target="/ppt/slides/slide3.xml" Id="Rdc86d35b8f424097" /><Relationship Type="http://schemas.openxmlformats.org/officeDocument/2006/relationships/slide" Target="/ppt/slides/slide4.xml" Id="R814b1c85fe0d40c1" /><Relationship Type="http://schemas.openxmlformats.org/officeDocument/2006/relationships/slide" Target="/ppt/slides/slide5.xml" Id="Rc1ab44ac2aad443d" /><Relationship Type="http://schemas.openxmlformats.org/officeDocument/2006/relationships/slide" Target="/ppt/slides/slide6.xml" Id="R86a22032b84f4fdf" /><Relationship Type="http://schemas.openxmlformats.org/officeDocument/2006/relationships/slide" Target="/ppt/slides/slide7.xml" Id="Rfe72aeacb286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b83e530a7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62063a474651" /><Relationship Type="http://schemas.openxmlformats.org/officeDocument/2006/relationships/theme" Target="/ppt/slideMasters/theme/theme1.xml" Id="R72b9b140f16e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062063a47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bc99abbcf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c00110a6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264ecb92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2a1ac8cc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084a7b053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35a31a2c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6570a5af5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