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646fa0ae74c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e46ded62af4774"/>
  </p:sldMasterIdLst>
  <p:sldIdLst>
    <p:sldId xmlns:r="http://schemas.openxmlformats.org/officeDocument/2006/relationships" id="256" r:id="Rd7d200e3f90d4e1e"/>
    <p:sldId xmlns:r="http://schemas.openxmlformats.org/officeDocument/2006/relationships" id="257" r:id="R034399f33fb24dba"/>
    <p:sldId xmlns:r="http://schemas.openxmlformats.org/officeDocument/2006/relationships" id="258" r:id="Rbae701aad7ad4811"/>
    <p:sldId xmlns:r="http://schemas.openxmlformats.org/officeDocument/2006/relationships" id="259" r:id="Re97e130be9d04af0"/>
    <p:sldId xmlns:r="http://schemas.openxmlformats.org/officeDocument/2006/relationships" id="260" r:id="Rb1e24a6a906347dc"/>
    <p:sldId xmlns:r="http://schemas.openxmlformats.org/officeDocument/2006/relationships" id="261" r:id="Rbf8b163656a543dc"/>
    <p:sldId xmlns:r="http://schemas.openxmlformats.org/officeDocument/2006/relationships" id="262" r:id="Rb5d498dc5339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46ded62af4774" /><Relationship Type="http://schemas.openxmlformats.org/officeDocument/2006/relationships/slide" Target="/ppt/slides/slide1.xml" Id="Rd7d200e3f90d4e1e" /><Relationship Type="http://schemas.openxmlformats.org/officeDocument/2006/relationships/slide" Target="/ppt/slides/slide2.xml" Id="R034399f33fb24dba" /><Relationship Type="http://schemas.openxmlformats.org/officeDocument/2006/relationships/slide" Target="/ppt/slides/slide3.xml" Id="Rbae701aad7ad4811" /><Relationship Type="http://schemas.openxmlformats.org/officeDocument/2006/relationships/slide" Target="/ppt/slides/slide4.xml" Id="Re97e130be9d04af0" /><Relationship Type="http://schemas.openxmlformats.org/officeDocument/2006/relationships/slide" Target="/ppt/slides/slide5.xml" Id="Rb1e24a6a906347dc" /><Relationship Type="http://schemas.openxmlformats.org/officeDocument/2006/relationships/slide" Target="/ppt/slides/slide6.xml" Id="Rbf8b163656a543dc" /><Relationship Type="http://schemas.openxmlformats.org/officeDocument/2006/relationships/slide" Target="/ppt/slides/slide7.xml" Id="Rb5d498dc5339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9112af45348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f6513574e426c" /><Relationship Type="http://schemas.openxmlformats.org/officeDocument/2006/relationships/theme" Target="/ppt/slideMasters/theme/theme1.xml" Id="R7824666d0bba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f6513574e42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a917d4c4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56a2671fb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2f65ba0fb43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46a214aac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01ef5859546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45a12910443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868d3a52f44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TRANSPORT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11 632 721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−647 427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−1 390 386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2 456 276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ROGNERUD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Tretjerndalsveien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eva@ausentransport.no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