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61ed3c99bdd4d5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3e1e528a1ef46a0"/>
  </p:sldMasterIdLst>
  <p:sldIdLst>
    <p:sldId xmlns:r="http://schemas.openxmlformats.org/officeDocument/2006/relationships" id="256" r:id="Raff3182a02de4c45"/>
    <p:sldId xmlns:r="http://schemas.openxmlformats.org/officeDocument/2006/relationships" id="257" r:id="R78434dcbca9a4b00"/>
    <p:sldId xmlns:r="http://schemas.openxmlformats.org/officeDocument/2006/relationships" id="258" r:id="Raf168b6ace7744c7"/>
    <p:sldId xmlns:r="http://schemas.openxmlformats.org/officeDocument/2006/relationships" id="259" r:id="R8005944a72fc451c"/>
    <p:sldId xmlns:r="http://schemas.openxmlformats.org/officeDocument/2006/relationships" id="260" r:id="R3889c6b920d2491e"/>
    <p:sldId xmlns:r="http://schemas.openxmlformats.org/officeDocument/2006/relationships" id="261" r:id="R7a96098504fa421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e1e528a1ef46a0" /><Relationship Type="http://schemas.openxmlformats.org/officeDocument/2006/relationships/slide" Target="/ppt/slides/slide1.xml" Id="Raff3182a02de4c45" /><Relationship Type="http://schemas.openxmlformats.org/officeDocument/2006/relationships/slide" Target="/ppt/slides/slide2.xml" Id="R78434dcbca9a4b00" /><Relationship Type="http://schemas.openxmlformats.org/officeDocument/2006/relationships/slide" Target="/ppt/slides/slide3.xml" Id="Raf168b6ace7744c7" /><Relationship Type="http://schemas.openxmlformats.org/officeDocument/2006/relationships/slide" Target="/ppt/slides/slide4.xml" Id="R8005944a72fc451c" /><Relationship Type="http://schemas.openxmlformats.org/officeDocument/2006/relationships/slide" Target="/ppt/slides/slide5.xml" Id="R3889c6b920d2491e" /><Relationship Type="http://schemas.openxmlformats.org/officeDocument/2006/relationships/slide" Target="/ppt/slides/slide6.xml" Id="R7a96098504fa421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e32cd06d8844c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b91c7d768e4698" /><Relationship Type="http://schemas.openxmlformats.org/officeDocument/2006/relationships/theme" Target="/ppt/slideMasters/theme/theme1.xml" Id="R43a5f721967c42a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2b91c7d768e469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c3e4a14e374f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a61be771a34b5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c300248caa45f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10341519354c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b686a526f44da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67b73b7e0b41d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DET LILLE UNDER RAUFOSS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LILLE UNDER RAUFOSS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LILLE UNDER RAUFOSS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LILLE UNDER RAUFOSS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LILLE UNDER RAUFOSS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LILLE UNDER RAUFOSS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998 201 721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LILLE UNDER RAUFOSS AS</a:t>
            </a:r>
          </a:p>
        </p:txBody>
      </p:sp>
    </p:spTree>
  </p:cSld>
  <p:clrMapOvr>
    <a:masterClrMapping xmlns:a="http://schemas.openxmlformats.org/drawingml/2006/main"/>
  </p:clrMapOvr>
</p:sld>
</file>