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37313382854a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dc06f88454303"/>
  </p:sldMasterIdLst>
  <p:sldIdLst>
    <p:sldId xmlns:r="http://schemas.openxmlformats.org/officeDocument/2006/relationships" id="256" r:id="R5af7fe8bcc3b44ae"/>
    <p:sldId xmlns:r="http://schemas.openxmlformats.org/officeDocument/2006/relationships" id="257" r:id="Rb41a972d3197408a"/>
    <p:sldId xmlns:r="http://schemas.openxmlformats.org/officeDocument/2006/relationships" id="258" r:id="Rfeb5f053a4de487f"/>
    <p:sldId xmlns:r="http://schemas.openxmlformats.org/officeDocument/2006/relationships" id="259" r:id="R4f0562a6b9754ab5"/>
    <p:sldId xmlns:r="http://schemas.openxmlformats.org/officeDocument/2006/relationships" id="260" r:id="R23ac3119748544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dc06f88454303" /><Relationship Type="http://schemas.openxmlformats.org/officeDocument/2006/relationships/slide" Target="/ppt/slides/slide1.xml" Id="R5af7fe8bcc3b44ae" /><Relationship Type="http://schemas.openxmlformats.org/officeDocument/2006/relationships/slide" Target="/ppt/slides/slide2.xml" Id="Rb41a972d3197408a" /><Relationship Type="http://schemas.openxmlformats.org/officeDocument/2006/relationships/slide" Target="/ppt/slides/slide3.xml" Id="Rfeb5f053a4de487f" /><Relationship Type="http://schemas.openxmlformats.org/officeDocument/2006/relationships/slide" Target="/ppt/slides/slide4.xml" Id="R4f0562a6b9754ab5" /><Relationship Type="http://schemas.openxmlformats.org/officeDocument/2006/relationships/slide" Target="/ppt/slides/slide5.xml" Id="R23ac3119748544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bb4d50cc9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4b9a1888541c7" /><Relationship Type="http://schemas.openxmlformats.org/officeDocument/2006/relationships/theme" Target="/ppt/slideMasters/theme/theme1.xml" Id="R8ecf6ab6e30443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34b9a18885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089be302040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83ed193e147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e7822570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78f1537ed4e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973e17c3748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