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011a1456e2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70dfc2e14d4d91"/>
  </p:sldMasterIdLst>
  <p:sldIdLst>
    <p:sldId xmlns:r="http://schemas.openxmlformats.org/officeDocument/2006/relationships" id="256" r:id="Rcfcffc554ece4ce3"/>
    <p:sldId xmlns:r="http://schemas.openxmlformats.org/officeDocument/2006/relationships" id="257" r:id="R3727cd0238ef484d"/>
    <p:sldId xmlns:r="http://schemas.openxmlformats.org/officeDocument/2006/relationships" id="258" r:id="R808653a430a544cf"/>
    <p:sldId xmlns:r="http://schemas.openxmlformats.org/officeDocument/2006/relationships" id="259" r:id="Rd013a73d29ee4fa8"/>
    <p:sldId xmlns:r="http://schemas.openxmlformats.org/officeDocument/2006/relationships" id="260" r:id="R795d3b23529b4b55"/>
    <p:sldId xmlns:r="http://schemas.openxmlformats.org/officeDocument/2006/relationships" id="261" r:id="R97fbd257066f4ddb"/>
    <p:sldId xmlns:r="http://schemas.openxmlformats.org/officeDocument/2006/relationships" id="262" r:id="Rf83216e34fe947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0dfc2e14d4d91" /><Relationship Type="http://schemas.openxmlformats.org/officeDocument/2006/relationships/slide" Target="/ppt/slides/slide1.xml" Id="Rcfcffc554ece4ce3" /><Relationship Type="http://schemas.openxmlformats.org/officeDocument/2006/relationships/slide" Target="/ppt/slides/slide2.xml" Id="R3727cd0238ef484d" /><Relationship Type="http://schemas.openxmlformats.org/officeDocument/2006/relationships/slide" Target="/ppt/slides/slide3.xml" Id="R808653a430a544cf" /><Relationship Type="http://schemas.openxmlformats.org/officeDocument/2006/relationships/slide" Target="/ppt/slides/slide4.xml" Id="Rd013a73d29ee4fa8" /><Relationship Type="http://schemas.openxmlformats.org/officeDocument/2006/relationships/slide" Target="/ppt/slides/slide5.xml" Id="R795d3b23529b4b55" /><Relationship Type="http://schemas.openxmlformats.org/officeDocument/2006/relationships/slide" Target="/ppt/slides/slide6.xml" Id="R97fbd257066f4ddb" /><Relationship Type="http://schemas.openxmlformats.org/officeDocument/2006/relationships/slide" Target="/ppt/slides/slide7.xml" Id="Rf83216e34fe947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d351b0da643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00ce46f3d4cb3" /><Relationship Type="http://schemas.openxmlformats.org/officeDocument/2006/relationships/theme" Target="/ppt/slideMasters/theme/theme1.xml" Id="R931f542ffef240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e00ce46f3d4c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cef520a0344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9c50ce3584b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e0c838c0f44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2b1cadf1349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c694f23c64c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921505f254f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2f5cd96bb4c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FLAGSTAD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FLAGSTAD INVEST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−1 475 925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25 970 371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97 565 822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101 797 598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FLAGSTAD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Østrovegen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998 299 276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FLAGSTAD INVEST AS</a:t>
            </a:r>
          </a:p>
        </p:txBody>
      </p:sp>
    </p:spTree>
  </p:cSld>
  <p:clrMapOvr>
    <a:masterClrMapping xmlns:a="http://schemas.openxmlformats.org/drawingml/2006/main"/>
  </p:clrMapOvr>
</p:sld>
</file>