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d57e81c6b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c13605e114907"/>
  </p:sldMasterIdLst>
  <p:sldIdLst>
    <p:sldId xmlns:r="http://schemas.openxmlformats.org/officeDocument/2006/relationships" id="256" r:id="R741fcba9cefc4b64"/>
    <p:sldId xmlns:r="http://schemas.openxmlformats.org/officeDocument/2006/relationships" id="257" r:id="R8fd8026c4c264630"/>
    <p:sldId xmlns:r="http://schemas.openxmlformats.org/officeDocument/2006/relationships" id="258" r:id="R1e6b59e132ac4172"/>
    <p:sldId xmlns:r="http://schemas.openxmlformats.org/officeDocument/2006/relationships" id="259" r:id="R1749ab0f5e224518"/>
    <p:sldId xmlns:r="http://schemas.openxmlformats.org/officeDocument/2006/relationships" id="260" r:id="Rc6b7f5cd1c564a1c"/>
    <p:sldId xmlns:r="http://schemas.openxmlformats.org/officeDocument/2006/relationships" id="261" r:id="R37283e59622e4786"/>
    <p:sldId xmlns:r="http://schemas.openxmlformats.org/officeDocument/2006/relationships" id="262" r:id="R7ce9c5979889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13605e114907" /><Relationship Type="http://schemas.openxmlformats.org/officeDocument/2006/relationships/slide" Target="/ppt/slides/slide1.xml" Id="R741fcba9cefc4b64" /><Relationship Type="http://schemas.openxmlformats.org/officeDocument/2006/relationships/slide" Target="/ppt/slides/slide2.xml" Id="R8fd8026c4c264630" /><Relationship Type="http://schemas.openxmlformats.org/officeDocument/2006/relationships/slide" Target="/ppt/slides/slide3.xml" Id="R1e6b59e132ac4172" /><Relationship Type="http://schemas.openxmlformats.org/officeDocument/2006/relationships/slide" Target="/ppt/slides/slide4.xml" Id="R1749ab0f5e224518" /><Relationship Type="http://schemas.openxmlformats.org/officeDocument/2006/relationships/slide" Target="/ppt/slides/slide5.xml" Id="Rc6b7f5cd1c564a1c" /><Relationship Type="http://schemas.openxmlformats.org/officeDocument/2006/relationships/slide" Target="/ppt/slides/slide6.xml" Id="R37283e59622e4786" /><Relationship Type="http://schemas.openxmlformats.org/officeDocument/2006/relationships/slide" Target="/ppt/slides/slide7.xml" Id="R7ce9c5979889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929cad132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6634ac0934f2d" /><Relationship Type="http://schemas.openxmlformats.org/officeDocument/2006/relationships/theme" Target="/ppt/slideMasters/theme/theme1.xml" Id="R09ed6e4c9fcc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6634ac093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1259ee5e4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48070aa2b4c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4db7d187e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25ff926ab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4605981c24b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d6287019e4a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0604d193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INVESTERING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3 551 114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STIAN LØKEN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