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ab1318209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bb9fab25a41a1"/>
  </p:sldMasterIdLst>
  <p:sldIdLst>
    <p:sldId xmlns:r="http://schemas.openxmlformats.org/officeDocument/2006/relationships" id="256" r:id="R410a1454aa704e5b"/>
    <p:sldId xmlns:r="http://schemas.openxmlformats.org/officeDocument/2006/relationships" id="257" r:id="R574c9c8a8b084b10"/>
    <p:sldId xmlns:r="http://schemas.openxmlformats.org/officeDocument/2006/relationships" id="258" r:id="Rc739244c16954f20"/>
    <p:sldId xmlns:r="http://schemas.openxmlformats.org/officeDocument/2006/relationships" id="259" r:id="Rb6795bc384cd4f4a"/>
    <p:sldId xmlns:r="http://schemas.openxmlformats.org/officeDocument/2006/relationships" id="260" r:id="Re0d584d9c4ff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bb9fab25a41a1" /><Relationship Type="http://schemas.openxmlformats.org/officeDocument/2006/relationships/slide" Target="/ppt/slides/slide1.xml" Id="R410a1454aa704e5b" /><Relationship Type="http://schemas.openxmlformats.org/officeDocument/2006/relationships/slide" Target="/ppt/slides/slide2.xml" Id="R574c9c8a8b084b10" /><Relationship Type="http://schemas.openxmlformats.org/officeDocument/2006/relationships/slide" Target="/ppt/slides/slide3.xml" Id="Rc739244c16954f20" /><Relationship Type="http://schemas.openxmlformats.org/officeDocument/2006/relationships/slide" Target="/ppt/slides/slide4.xml" Id="Rb6795bc384cd4f4a" /><Relationship Type="http://schemas.openxmlformats.org/officeDocument/2006/relationships/slide" Target="/ppt/slides/slide5.xml" Id="Re0d584d9c4ff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2694ef57e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2bf5168ad4892" /><Relationship Type="http://schemas.openxmlformats.org/officeDocument/2006/relationships/theme" Target="/ppt/slideMasters/theme/theme1.xml" Id="R376488209803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d2bf5168ad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472cd7695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9233a74cf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f5c6a6396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113e62814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ab88fda3342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GUDBRANSDALEN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GUDBRANSDALEN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GUDBRANSDALEN SERVICESENTER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GUDBRANSDALEN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GUDBRANSDALEN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GUDBRANSDALEN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998 327 792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GUDBRANSDALEN SERVICESENTER AS</a:t>
            </a:r>
          </a:p>
        </p:txBody>
      </p:sp>
    </p:spTree>
  </p:cSld>
  <p:clrMapOvr>
    <a:masterClrMapping xmlns:a="http://schemas.openxmlformats.org/drawingml/2006/main"/>
  </p:clrMapOvr>
</p:sld>
</file>