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a503f59b8d41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a124b08955466f"/>
  </p:sldMasterIdLst>
  <p:sldIdLst>
    <p:sldId xmlns:r="http://schemas.openxmlformats.org/officeDocument/2006/relationships" id="256" r:id="R3553f779fd28478a"/>
    <p:sldId xmlns:r="http://schemas.openxmlformats.org/officeDocument/2006/relationships" id="257" r:id="R846c6df86e6d4dfc"/>
    <p:sldId xmlns:r="http://schemas.openxmlformats.org/officeDocument/2006/relationships" id="258" r:id="R7be7f4832d594861"/>
    <p:sldId xmlns:r="http://schemas.openxmlformats.org/officeDocument/2006/relationships" id="259" r:id="R045ee65a4782409a"/>
    <p:sldId xmlns:r="http://schemas.openxmlformats.org/officeDocument/2006/relationships" id="260" r:id="Ra66d5c95af9546b7"/>
    <p:sldId xmlns:r="http://schemas.openxmlformats.org/officeDocument/2006/relationships" id="261" r:id="R67f51e1b63004187"/>
    <p:sldId xmlns:r="http://schemas.openxmlformats.org/officeDocument/2006/relationships" id="262" r:id="R1858b0cf8a4e4e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a124b08955466f" /><Relationship Type="http://schemas.openxmlformats.org/officeDocument/2006/relationships/slide" Target="/ppt/slides/slide1.xml" Id="R3553f779fd28478a" /><Relationship Type="http://schemas.openxmlformats.org/officeDocument/2006/relationships/slide" Target="/ppt/slides/slide2.xml" Id="R846c6df86e6d4dfc" /><Relationship Type="http://schemas.openxmlformats.org/officeDocument/2006/relationships/slide" Target="/ppt/slides/slide3.xml" Id="R7be7f4832d594861" /><Relationship Type="http://schemas.openxmlformats.org/officeDocument/2006/relationships/slide" Target="/ppt/slides/slide4.xml" Id="R045ee65a4782409a" /><Relationship Type="http://schemas.openxmlformats.org/officeDocument/2006/relationships/slide" Target="/ppt/slides/slide5.xml" Id="Ra66d5c95af9546b7" /><Relationship Type="http://schemas.openxmlformats.org/officeDocument/2006/relationships/slide" Target="/ppt/slides/slide6.xml" Id="R67f51e1b63004187" /><Relationship Type="http://schemas.openxmlformats.org/officeDocument/2006/relationships/slide" Target="/ppt/slides/slide7.xml" Id="R1858b0cf8a4e4e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29c80387c4f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fd88a09694527" /><Relationship Type="http://schemas.openxmlformats.org/officeDocument/2006/relationships/theme" Target="/ppt/slideMasters/theme/theme1.xml" Id="R356c581e372245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1fd88a096945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268570d0740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4b2aef2ba49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f8f1b34fc45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bda0544f740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16d552dd043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d900eec274d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48f9d7c754e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JONCOR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JONCOR INVEST AS ble etablert [år] og holder til i Høvåg.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332 680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1 522 458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1 553 548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 CORNELIUSSEN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27 28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998 356 830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