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e39825493404b6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ec8455022664ece"/>
  </p:sldMasterIdLst>
  <p:sldIdLst>
    <p:sldId xmlns:r="http://schemas.openxmlformats.org/officeDocument/2006/relationships" id="256" r:id="R18ccf60819674302"/>
    <p:sldId xmlns:r="http://schemas.openxmlformats.org/officeDocument/2006/relationships" id="257" r:id="R9e414f104f42408f"/>
    <p:sldId xmlns:r="http://schemas.openxmlformats.org/officeDocument/2006/relationships" id="258" r:id="Ra33a2fc00cbb4421"/>
    <p:sldId xmlns:r="http://schemas.openxmlformats.org/officeDocument/2006/relationships" id="259" r:id="R22250366f85149eb"/>
    <p:sldId xmlns:r="http://schemas.openxmlformats.org/officeDocument/2006/relationships" id="260" r:id="Rdecb0f07d5944b67"/>
    <p:sldId xmlns:r="http://schemas.openxmlformats.org/officeDocument/2006/relationships" id="261" r:id="Re20b566e781449e9"/>
    <p:sldId xmlns:r="http://schemas.openxmlformats.org/officeDocument/2006/relationships" id="262" r:id="R82e5fd5ac46c46d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ec8455022664ece" /><Relationship Type="http://schemas.openxmlformats.org/officeDocument/2006/relationships/slide" Target="/ppt/slides/slide1.xml" Id="R18ccf60819674302" /><Relationship Type="http://schemas.openxmlformats.org/officeDocument/2006/relationships/slide" Target="/ppt/slides/slide2.xml" Id="R9e414f104f42408f" /><Relationship Type="http://schemas.openxmlformats.org/officeDocument/2006/relationships/slide" Target="/ppt/slides/slide3.xml" Id="Ra33a2fc00cbb4421" /><Relationship Type="http://schemas.openxmlformats.org/officeDocument/2006/relationships/slide" Target="/ppt/slides/slide4.xml" Id="R22250366f85149eb" /><Relationship Type="http://schemas.openxmlformats.org/officeDocument/2006/relationships/slide" Target="/ppt/slides/slide5.xml" Id="Rdecb0f07d5944b67" /><Relationship Type="http://schemas.openxmlformats.org/officeDocument/2006/relationships/slide" Target="/ppt/slides/slide6.xml" Id="Re20b566e781449e9" /><Relationship Type="http://schemas.openxmlformats.org/officeDocument/2006/relationships/slide" Target="/ppt/slides/slide7.xml" Id="R82e5fd5ac46c46d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86a6ccef990480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bff2d13c574fdf" /><Relationship Type="http://schemas.openxmlformats.org/officeDocument/2006/relationships/theme" Target="/ppt/slideMasters/theme/theme1.xml" Id="Ra3ce8c43236b4ea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abff2d13c574fd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2882c640b5452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096fe073004da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7479adeb6841d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d4d3d64eb4404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c9098594de4e5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cc98754854473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446130cccb461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BKE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BKE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BKE INVEST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BKE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BKE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BKE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−18 837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−403 024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−140 362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20 371 324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BKE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EIDE BJØRN KRISTIAN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BKE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Washingtons vei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5019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998 368 421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BKE INVEST AS</a:t>
            </a:r>
          </a:p>
        </p:txBody>
      </p:sp>
    </p:spTree>
  </p:cSld>
  <p:clrMapOvr>
    <a:masterClrMapping xmlns:a="http://schemas.openxmlformats.org/drawingml/2006/main"/>
  </p:clrMapOvr>
</p:sld>
</file>