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7de477a7b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d33c38b8040be"/>
  </p:sldMasterIdLst>
  <p:sldIdLst>
    <p:sldId xmlns:r="http://schemas.openxmlformats.org/officeDocument/2006/relationships" id="256" r:id="Rb05e056e33924be3"/>
    <p:sldId xmlns:r="http://schemas.openxmlformats.org/officeDocument/2006/relationships" id="257" r:id="R33b7b4297a814d5c"/>
    <p:sldId xmlns:r="http://schemas.openxmlformats.org/officeDocument/2006/relationships" id="258" r:id="R4d850fbe85284b5e"/>
    <p:sldId xmlns:r="http://schemas.openxmlformats.org/officeDocument/2006/relationships" id="259" r:id="Re2552c73eb284cea"/>
    <p:sldId xmlns:r="http://schemas.openxmlformats.org/officeDocument/2006/relationships" id="260" r:id="Rdf978c4c7ea44795"/>
    <p:sldId xmlns:r="http://schemas.openxmlformats.org/officeDocument/2006/relationships" id="261" r:id="R1249d8352e2449b0"/>
    <p:sldId xmlns:r="http://schemas.openxmlformats.org/officeDocument/2006/relationships" id="262" r:id="Re27ffaca1b79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d33c38b8040be" /><Relationship Type="http://schemas.openxmlformats.org/officeDocument/2006/relationships/slide" Target="/ppt/slides/slide1.xml" Id="Rb05e056e33924be3" /><Relationship Type="http://schemas.openxmlformats.org/officeDocument/2006/relationships/slide" Target="/ppt/slides/slide2.xml" Id="R33b7b4297a814d5c" /><Relationship Type="http://schemas.openxmlformats.org/officeDocument/2006/relationships/slide" Target="/ppt/slides/slide3.xml" Id="R4d850fbe85284b5e" /><Relationship Type="http://schemas.openxmlformats.org/officeDocument/2006/relationships/slide" Target="/ppt/slides/slide4.xml" Id="Re2552c73eb284cea" /><Relationship Type="http://schemas.openxmlformats.org/officeDocument/2006/relationships/slide" Target="/ppt/slides/slide5.xml" Id="Rdf978c4c7ea44795" /><Relationship Type="http://schemas.openxmlformats.org/officeDocument/2006/relationships/slide" Target="/ppt/slides/slide6.xml" Id="R1249d8352e2449b0" /><Relationship Type="http://schemas.openxmlformats.org/officeDocument/2006/relationships/slide" Target="/ppt/slides/slide7.xml" Id="Re27ffaca1b79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46a136991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a062590a4d09" /><Relationship Type="http://schemas.openxmlformats.org/officeDocument/2006/relationships/theme" Target="/ppt/slideMasters/theme/theme1.xml" Id="R1253cd63d9cb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7a062590a4d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87f205f2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5eb5bcc4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d83a7fca2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7368a230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fa130105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996978e5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9a3195b5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BKE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KRISTIAN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Washingtons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