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0779d64fbd4d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66ef6cf332456a"/>
  </p:sldMasterIdLst>
  <p:sldIdLst>
    <p:sldId xmlns:r="http://schemas.openxmlformats.org/officeDocument/2006/relationships" id="256" r:id="R54523c4bb36b4351"/>
    <p:sldId xmlns:r="http://schemas.openxmlformats.org/officeDocument/2006/relationships" id="257" r:id="Re1d8fce94f5f49f0"/>
    <p:sldId xmlns:r="http://schemas.openxmlformats.org/officeDocument/2006/relationships" id="258" r:id="R3dcbbfb55b4e477c"/>
    <p:sldId xmlns:r="http://schemas.openxmlformats.org/officeDocument/2006/relationships" id="259" r:id="R98e210cd299c47da"/>
    <p:sldId xmlns:r="http://schemas.openxmlformats.org/officeDocument/2006/relationships" id="260" r:id="Rc66bd38bf27f4a36"/>
    <p:sldId xmlns:r="http://schemas.openxmlformats.org/officeDocument/2006/relationships" id="261" r:id="R4a3a82ea5139479d"/>
    <p:sldId xmlns:r="http://schemas.openxmlformats.org/officeDocument/2006/relationships" id="262" r:id="R8dd02be1775747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66ef6cf332456a" /><Relationship Type="http://schemas.openxmlformats.org/officeDocument/2006/relationships/slide" Target="/ppt/slides/slide1.xml" Id="R54523c4bb36b4351" /><Relationship Type="http://schemas.openxmlformats.org/officeDocument/2006/relationships/slide" Target="/ppt/slides/slide2.xml" Id="Re1d8fce94f5f49f0" /><Relationship Type="http://schemas.openxmlformats.org/officeDocument/2006/relationships/slide" Target="/ppt/slides/slide3.xml" Id="R3dcbbfb55b4e477c" /><Relationship Type="http://schemas.openxmlformats.org/officeDocument/2006/relationships/slide" Target="/ppt/slides/slide4.xml" Id="R98e210cd299c47da" /><Relationship Type="http://schemas.openxmlformats.org/officeDocument/2006/relationships/slide" Target="/ppt/slides/slide5.xml" Id="Rc66bd38bf27f4a36" /><Relationship Type="http://schemas.openxmlformats.org/officeDocument/2006/relationships/slide" Target="/ppt/slides/slide6.xml" Id="R4a3a82ea5139479d" /><Relationship Type="http://schemas.openxmlformats.org/officeDocument/2006/relationships/slide" Target="/ppt/slides/slide7.xml" Id="R8dd02be1775747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0650baec3840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a60961b9c438d" /><Relationship Type="http://schemas.openxmlformats.org/officeDocument/2006/relationships/theme" Target="/ppt/slideMasters/theme/theme1.xml" Id="R9d2f03d92a6745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fa60961b9c43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40b56dcf145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9f5cd1e8142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db7de88364c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3c59196a340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2f8ac7a8e49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78f5e058148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4c370e9704c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NEDRE OLE BULLSPLASS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OLE BULLSPLASS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OLE BULLSPLASS 4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OLE BULLSPLASS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OLE BULLSPLASS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OLE BULLSPLASS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21 594 243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223 817 717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245 178 431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OLE BULLSPLASS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REALFORUM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OLE BULLSPLASS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97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998 379 261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OLE BULLSPLASS 4 AS</a:t>
            </a:r>
          </a:p>
        </p:txBody>
      </p:sp>
    </p:spTree>
  </p:cSld>
  <p:clrMapOvr>
    <a:masterClrMapping xmlns:a="http://schemas.openxmlformats.org/drawingml/2006/main"/>
  </p:clrMapOvr>
</p:sld>
</file>