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475ee84874d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7c87a54c446b8"/>
  </p:sldMasterIdLst>
  <p:sldIdLst>
    <p:sldId xmlns:r="http://schemas.openxmlformats.org/officeDocument/2006/relationships" id="256" r:id="R0b0bb2dcb1a84219"/>
    <p:sldId xmlns:r="http://schemas.openxmlformats.org/officeDocument/2006/relationships" id="257" r:id="Rd181eeb6c8894b71"/>
    <p:sldId xmlns:r="http://schemas.openxmlformats.org/officeDocument/2006/relationships" id="258" r:id="R09721f90c1404c07"/>
    <p:sldId xmlns:r="http://schemas.openxmlformats.org/officeDocument/2006/relationships" id="259" r:id="Rdad5c4d448204cfe"/>
    <p:sldId xmlns:r="http://schemas.openxmlformats.org/officeDocument/2006/relationships" id="260" r:id="R75bdd80fdb314056"/>
    <p:sldId xmlns:r="http://schemas.openxmlformats.org/officeDocument/2006/relationships" id="261" r:id="R88766d42bc174835"/>
    <p:sldId xmlns:r="http://schemas.openxmlformats.org/officeDocument/2006/relationships" id="262" r:id="Rb6eb5b557caa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7c87a54c446b8" /><Relationship Type="http://schemas.openxmlformats.org/officeDocument/2006/relationships/slide" Target="/ppt/slides/slide1.xml" Id="R0b0bb2dcb1a84219" /><Relationship Type="http://schemas.openxmlformats.org/officeDocument/2006/relationships/slide" Target="/ppt/slides/slide2.xml" Id="Rd181eeb6c8894b71" /><Relationship Type="http://schemas.openxmlformats.org/officeDocument/2006/relationships/slide" Target="/ppt/slides/slide3.xml" Id="R09721f90c1404c07" /><Relationship Type="http://schemas.openxmlformats.org/officeDocument/2006/relationships/slide" Target="/ppt/slides/slide4.xml" Id="Rdad5c4d448204cfe" /><Relationship Type="http://schemas.openxmlformats.org/officeDocument/2006/relationships/slide" Target="/ppt/slides/slide5.xml" Id="R75bdd80fdb314056" /><Relationship Type="http://schemas.openxmlformats.org/officeDocument/2006/relationships/slide" Target="/ppt/slides/slide6.xml" Id="R88766d42bc174835" /><Relationship Type="http://schemas.openxmlformats.org/officeDocument/2006/relationships/slide" Target="/ppt/slides/slide7.xml" Id="Rb6eb5b557caa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17484279e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b87a3c87e4825" /><Relationship Type="http://schemas.openxmlformats.org/officeDocument/2006/relationships/theme" Target="/ppt/slideMasters/theme/theme1.xml" Id="R697a5852b234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cb87a3c87e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50eb8e5af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9163e96e843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3a3f3d35e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69056f8e748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ba1423fe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f055968a2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46f7a9fc542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BEMOTEK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BEMOTEK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EIKMO BENT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998 402 964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BEMOTEK AS</a:t>
            </a:r>
          </a:p>
        </p:txBody>
      </p:sp>
    </p:spTree>
  </p:cSld>
  <p:clrMapOvr>
    <a:masterClrMapping xmlns:a="http://schemas.openxmlformats.org/drawingml/2006/main"/>
  </p:clrMapOvr>
</p:sld>
</file>