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7e096bb2ad4d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7f3fbeff9849d7"/>
  </p:sldMasterIdLst>
  <p:sldIdLst>
    <p:sldId xmlns:r="http://schemas.openxmlformats.org/officeDocument/2006/relationships" id="256" r:id="Rd6c139358ffe4513"/>
    <p:sldId xmlns:r="http://schemas.openxmlformats.org/officeDocument/2006/relationships" id="257" r:id="R3ab7e258b63d43c4"/>
    <p:sldId xmlns:r="http://schemas.openxmlformats.org/officeDocument/2006/relationships" id="258" r:id="Rb306372ea2c84390"/>
    <p:sldId xmlns:r="http://schemas.openxmlformats.org/officeDocument/2006/relationships" id="259" r:id="Rf428c4e0f30e4354"/>
    <p:sldId xmlns:r="http://schemas.openxmlformats.org/officeDocument/2006/relationships" id="260" r:id="R8073c03533d54e0e"/>
    <p:sldId xmlns:r="http://schemas.openxmlformats.org/officeDocument/2006/relationships" id="261" r:id="R3da5c0513a7e47aa"/>
    <p:sldId xmlns:r="http://schemas.openxmlformats.org/officeDocument/2006/relationships" id="262" r:id="R13199672fbd34d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7f3fbeff9849d7" /><Relationship Type="http://schemas.openxmlformats.org/officeDocument/2006/relationships/slide" Target="/ppt/slides/slide1.xml" Id="Rd6c139358ffe4513" /><Relationship Type="http://schemas.openxmlformats.org/officeDocument/2006/relationships/slide" Target="/ppt/slides/slide2.xml" Id="R3ab7e258b63d43c4" /><Relationship Type="http://schemas.openxmlformats.org/officeDocument/2006/relationships/slide" Target="/ppt/slides/slide3.xml" Id="Rb306372ea2c84390" /><Relationship Type="http://schemas.openxmlformats.org/officeDocument/2006/relationships/slide" Target="/ppt/slides/slide4.xml" Id="Rf428c4e0f30e4354" /><Relationship Type="http://schemas.openxmlformats.org/officeDocument/2006/relationships/slide" Target="/ppt/slides/slide5.xml" Id="R8073c03533d54e0e" /><Relationship Type="http://schemas.openxmlformats.org/officeDocument/2006/relationships/slide" Target="/ppt/slides/slide6.xml" Id="R3da5c0513a7e47aa" /><Relationship Type="http://schemas.openxmlformats.org/officeDocument/2006/relationships/slide" Target="/ppt/slides/slide7.xml" Id="R13199672fbd34d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103165698e4d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0caf94e2040a1" /><Relationship Type="http://schemas.openxmlformats.org/officeDocument/2006/relationships/theme" Target="/ppt/slideMasters/theme/theme1.xml" Id="R1cc52afdcf1e41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80caf94e2040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02ad5bec640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7430f7c6446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dc299ce4e40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1e39751a24a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75f9f46ba4c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b2b1726ad48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cbc2ba8f744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TRYPRO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TRYPRO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1 159 987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19 094 572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19 713 279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TRYDAL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Solbergfjellet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998 420 121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