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a749377ad42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4e306c8d4c43f4"/>
  </p:sldMasterIdLst>
  <p:sldIdLst>
    <p:sldId xmlns:r="http://schemas.openxmlformats.org/officeDocument/2006/relationships" id="256" r:id="R0bb4369a08a24d9a"/>
    <p:sldId xmlns:r="http://schemas.openxmlformats.org/officeDocument/2006/relationships" id="257" r:id="Rac5a768717d04262"/>
    <p:sldId xmlns:r="http://schemas.openxmlformats.org/officeDocument/2006/relationships" id="258" r:id="Rcbe11eb125c14a5d"/>
    <p:sldId xmlns:r="http://schemas.openxmlformats.org/officeDocument/2006/relationships" id="259" r:id="Raad9fe7bbeaa4f65"/>
    <p:sldId xmlns:r="http://schemas.openxmlformats.org/officeDocument/2006/relationships" id="260" r:id="Reb7590be22ac4b97"/>
    <p:sldId xmlns:r="http://schemas.openxmlformats.org/officeDocument/2006/relationships" id="261" r:id="Rbcc91ddb86734ec1"/>
    <p:sldId xmlns:r="http://schemas.openxmlformats.org/officeDocument/2006/relationships" id="262" r:id="Rc1ebb41461c041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4e306c8d4c43f4" /><Relationship Type="http://schemas.openxmlformats.org/officeDocument/2006/relationships/slide" Target="/ppt/slides/slide1.xml" Id="R0bb4369a08a24d9a" /><Relationship Type="http://schemas.openxmlformats.org/officeDocument/2006/relationships/slide" Target="/ppt/slides/slide2.xml" Id="Rac5a768717d04262" /><Relationship Type="http://schemas.openxmlformats.org/officeDocument/2006/relationships/slide" Target="/ppt/slides/slide3.xml" Id="Rcbe11eb125c14a5d" /><Relationship Type="http://schemas.openxmlformats.org/officeDocument/2006/relationships/slide" Target="/ppt/slides/slide4.xml" Id="Raad9fe7bbeaa4f65" /><Relationship Type="http://schemas.openxmlformats.org/officeDocument/2006/relationships/slide" Target="/ppt/slides/slide5.xml" Id="Reb7590be22ac4b97" /><Relationship Type="http://schemas.openxmlformats.org/officeDocument/2006/relationships/slide" Target="/ppt/slides/slide6.xml" Id="Rbcc91ddb86734ec1" /><Relationship Type="http://schemas.openxmlformats.org/officeDocument/2006/relationships/slide" Target="/ppt/slides/slide7.xml" Id="Rc1ebb41461c041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4be2e4adb4a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9632d27604004" /><Relationship Type="http://schemas.openxmlformats.org/officeDocument/2006/relationships/theme" Target="/ppt/slideMasters/theme/theme1.xml" Id="R572ec797ae2749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9632d276040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eebb30df848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6f8717e4b42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6873c8a96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f5255df1e4f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5be24f7f645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116b4fb4d40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8b729c0f643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 &amp;BYGG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 &amp;BYGG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901 974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SYLTA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55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Gjertrudvegen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ivar@takststraume.no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998 550 939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&amp;BYGG AS</a:t>
            </a:r>
          </a:p>
        </p:txBody>
      </p:sp>
    </p:spTree>
  </p:cSld>
  <p:clrMapOvr>
    <a:masterClrMapping xmlns:a="http://schemas.openxmlformats.org/drawingml/2006/main"/>
  </p:clrMapOvr>
</p:sld>
</file>