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e504150ec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f0301667147fd"/>
  </p:sldMasterIdLst>
  <p:sldIdLst>
    <p:sldId xmlns:r="http://schemas.openxmlformats.org/officeDocument/2006/relationships" id="256" r:id="Rfcea18c797b1472f"/>
    <p:sldId xmlns:r="http://schemas.openxmlformats.org/officeDocument/2006/relationships" id="257" r:id="Rbeb3c0d6c5d64941"/>
    <p:sldId xmlns:r="http://schemas.openxmlformats.org/officeDocument/2006/relationships" id="258" r:id="Rdbcd829300c546df"/>
    <p:sldId xmlns:r="http://schemas.openxmlformats.org/officeDocument/2006/relationships" id="259" r:id="Rdae66432126d40eb"/>
    <p:sldId xmlns:r="http://schemas.openxmlformats.org/officeDocument/2006/relationships" id="260" r:id="Rc94d7933d83c4786"/>
    <p:sldId xmlns:r="http://schemas.openxmlformats.org/officeDocument/2006/relationships" id="261" r:id="R564c3a77714749df"/>
    <p:sldId xmlns:r="http://schemas.openxmlformats.org/officeDocument/2006/relationships" id="262" r:id="Ra37187c51d9d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f0301667147fd" /><Relationship Type="http://schemas.openxmlformats.org/officeDocument/2006/relationships/slide" Target="/ppt/slides/slide1.xml" Id="Rfcea18c797b1472f" /><Relationship Type="http://schemas.openxmlformats.org/officeDocument/2006/relationships/slide" Target="/ppt/slides/slide2.xml" Id="Rbeb3c0d6c5d64941" /><Relationship Type="http://schemas.openxmlformats.org/officeDocument/2006/relationships/slide" Target="/ppt/slides/slide3.xml" Id="Rdbcd829300c546df" /><Relationship Type="http://schemas.openxmlformats.org/officeDocument/2006/relationships/slide" Target="/ppt/slides/slide4.xml" Id="Rdae66432126d40eb" /><Relationship Type="http://schemas.openxmlformats.org/officeDocument/2006/relationships/slide" Target="/ppt/slides/slide5.xml" Id="Rc94d7933d83c4786" /><Relationship Type="http://schemas.openxmlformats.org/officeDocument/2006/relationships/slide" Target="/ppt/slides/slide6.xml" Id="R564c3a77714749df" /><Relationship Type="http://schemas.openxmlformats.org/officeDocument/2006/relationships/slide" Target="/ppt/slides/slide7.xml" Id="Ra37187c51d9d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d0f3d83b1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15b7037064f0f" /><Relationship Type="http://schemas.openxmlformats.org/officeDocument/2006/relationships/theme" Target="/ppt/slideMasters/theme/theme1.xml" Id="Rfa48808c2b2b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c15b703706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5939fd6284f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a9a9e8592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58b6b730b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ae06cce74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4cfcae1f4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73c984e6947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6fd1b851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STRIKKENETT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STRIKKENETT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2 698 764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DAHLSTEDT THOR HELTZEN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JURGENSEN KATHRINE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Løkkafossen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garn@strikkenett.no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