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350e53639246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a0f35611a04a92"/>
  </p:sldMasterIdLst>
  <p:sldIdLst>
    <p:sldId xmlns:r="http://schemas.openxmlformats.org/officeDocument/2006/relationships" id="256" r:id="R4d25ed886a794ac5"/>
    <p:sldId xmlns:r="http://schemas.openxmlformats.org/officeDocument/2006/relationships" id="257" r:id="Ra9b9b9e2e4d74c06"/>
    <p:sldId xmlns:r="http://schemas.openxmlformats.org/officeDocument/2006/relationships" id="258" r:id="R326ae5155eca4ea5"/>
    <p:sldId xmlns:r="http://schemas.openxmlformats.org/officeDocument/2006/relationships" id="259" r:id="R6f4517e07c624c10"/>
    <p:sldId xmlns:r="http://schemas.openxmlformats.org/officeDocument/2006/relationships" id="260" r:id="R42ea947c49304083"/>
    <p:sldId xmlns:r="http://schemas.openxmlformats.org/officeDocument/2006/relationships" id="261" r:id="Ra9fcf6321cc34a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a0f35611a04a92" /><Relationship Type="http://schemas.openxmlformats.org/officeDocument/2006/relationships/slide" Target="/ppt/slides/slide1.xml" Id="R4d25ed886a794ac5" /><Relationship Type="http://schemas.openxmlformats.org/officeDocument/2006/relationships/slide" Target="/ppt/slides/slide2.xml" Id="Ra9b9b9e2e4d74c06" /><Relationship Type="http://schemas.openxmlformats.org/officeDocument/2006/relationships/slide" Target="/ppt/slides/slide3.xml" Id="R326ae5155eca4ea5" /><Relationship Type="http://schemas.openxmlformats.org/officeDocument/2006/relationships/slide" Target="/ppt/slides/slide4.xml" Id="R6f4517e07c624c10" /><Relationship Type="http://schemas.openxmlformats.org/officeDocument/2006/relationships/slide" Target="/ppt/slides/slide5.xml" Id="R42ea947c49304083" /><Relationship Type="http://schemas.openxmlformats.org/officeDocument/2006/relationships/slide" Target="/ppt/slides/slide6.xml" Id="Ra9fcf6321cc34a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3b7afb596041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421793a4c4057" /><Relationship Type="http://schemas.openxmlformats.org/officeDocument/2006/relationships/theme" Target="/ppt/slideMasters/theme/theme1.xml" Id="R26b935f6a56c49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e421793a4c40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63789794547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d6d4f65a642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9a42166464a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2033b24fd4b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6e33731464e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082f507dd49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ENVISICON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Trollkjerkevegen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998 564 271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