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b8fb56853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0c5508e5843bc"/>
  </p:sldMasterIdLst>
  <p:sldIdLst>
    <p:sldId xmlns:r="http://schemas.openxmlformats.org/officeDocument/2006/relationships" id="256" r:id="R3c33a9d0bb374570"/>
    <p:sldId xmlns:r="http://schemas.openxmlformats.org/officeDocument/2006/relationships" id="257" r:id="Rd5aef109068841b2"/>
    <p:sldId xmlns:r="http://schemas.openxmlformats.org/officeDocument/2006/relationships" id="258" r:id="Rfdf8cdb604c74b01"/>
    <p:sldId xmlns:r="http://schemas.openxmlformats.org/officeDocument/2006/relationships" id="259" r:id="R43341e7e93f749b8"/>
    <p:sldId xmlns:r="http://schemas.openxmlformats.org/officeDocument/2006/relationships" id="260" r:id="Rd3ce1cdb8ffc4aff"/>
    <p:sldId xmlns:r="http://schemas.openxmlformats.org/officeDocument/2006/relationships" id="261" r:id="R10aa7a887ad94ee0"/>
    <p:sldId xmlns:r="http://schemas.openxmlformats.org/officeDocument/2006/relationships" id="262" r:id="R7ead1186ad0d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0c5508e5843bc" /><Relationship Type="http://schemas.openxmlformats.org/officeDocument/2006/relationships/slide" Target="/ppt/slides/slide1.xml" Id="R3c33a9d0bb374570" /><Relationship Type="http://schemas.openxmlformats.org/officeDocument/2006/relationships/slide" Target="/ppt/slides/slide2.xml" Id="Rd5aef109068841b2" /><Relationship Type="http://schemas.openxmlformats.org/officeDocument/2006/relationships/slide" Target="/ppt/slides/slide3.xml" Id="Rfdf8cdb604c74b01" /><Relationship Type="http://schemas.openxmlformats.org/officeDocument/2006/relationships/slide" Target="/ppt/slides/slide4.xml" Id="R43341e7e93f749b8" /><Relationship Type="http://schemas.openxmlformats.org/officeDocument/2006/relationships/slide" Target="/ppt/slides/slide5.xml" Id="Rd3ce1cdb8ffc4aff" /><Relationship Type="http://schemas.openxmlformats.org/officeDocument/2006/relationships/slide" Target="/ppt/slides/slide6.xml" Id="R10aa7a887ad94ee0" /><Relationship Type="http://schemas.openxmlformats.org/officeDocument/2006/relationships/slide" Target="/ppt/slides/slide7.xml" Id="R7ead1186ad0d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0460d4f58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99de4b8a24eb0" /><Relationship Type="http://schemas.openxmlformats.org/officeDocument/2006/relationships/theme" Target="/ppt/slideMasters/theme/theme1.xml" Id="R4b5f40743dc6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99de4b8a2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18d7a183e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dae9eca3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d61e3b59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0aff4d5ce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ff8674692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966140cde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0d283e8ae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ENVISICON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MAITRE SHAWN ASHTON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