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b3be63c01544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cb761a640c4389"/>
  </p:sldMasterIdLst>
  <p:sldIdLst>
    <p:sldId xmlns:r="http://schemas.openxmlformats.org/officeDocument/2006/relationships" id="256" r:id="R5735da1f19314961"/>
    <p:sldId xmlns:r="http://schemas.openxmlformats.org/officeDocument/2006/relationships" id="257" r:id="R445e8b24caa244da"/>
    <p:sldId xmlns:r="http://schemas.openxmlformats.org/officeDocument/2006/relationships" id="258" r:id="Ra16317b6ceb3416a"/>
    <p:sldId xmlns:r="http://schemas.openxmlformats.org/officeDocument/2006/relationships" id="259" r:id="R1829d18fe0a24fe5"/>
    <p:sldId xmlns:r="http://schemas.openxmlformats.org/officeDocument/2006/relationships" id="260" r:id="R8ab8fc5cc6634db4"/>
    <p:sldId xmlns:r="http://schemas.openxmlformats.org/officeDocument/2006/relationships" id="261" r:id="R8252cf524dbc4a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cb761a640c4389" /><Relationship Type="http://schemas.openxmlformats.org/officeDocument/2006/relationships/slide" Target="/ppt/slides/slide1.xml" Id="R5735da1f19314961" /><Relationship Type="http://schemas.openxmlformats.org/officeDocument/2006/relationships/slide" Target="/ppt/slides/slide2.xml" Id="R445e8b24caa244da" /><Relationship Type="http://schemas.openxmlformats.org/officeDocument/2006/relationships/slide" Target="/ppt/slides/slide3.xml" Id="Ra16317b6ceb3416a" /><Relationship Type="http://schemas.openxmlformats.org/officeDocument/2006/relationships/slide" Target="/ppt/slides/slide4.xml" Id="R1829d18fe0a24fe5" /><Relationship Type="http://schemas.openxmlformats.org/officeDocument/2006/relationships/slide" Target="/ppt/slides/slide5.xml" Id="R8ab8fc5cc6634db4" /><Relationship Type="http://schemas.openxmlformats.org/officeDocument/2006/relationships/slide" Target="/ppt/slides/slide6.xml" Id="R8252cf524dbc4a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7a987fa36742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c2a5c4f624953" /><Relationship Type="http://schemas.openxmlformats.org/officeDocument/2006/relationships/theme" Target="/ppt/slideMasters/theme/theme1.xml" Id="Rf61121b858e448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1c2a5c4f6249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7e1436e7741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ee52d72cef44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afcd68d1e4e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3865f2a4a48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260c0aa7140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575cea53742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JEH INDUSTRISERVICE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998 579 708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