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41a759ee9d4c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d61ebb0ac1475a"/>
  </p:sldMasterIdLst>
  <p:sldIdLst>
    <p:sldId xmlns:r="http://schemas.openxmlformats.org/officeDocument/2006/relationships" id="256" r:id="R2efae592a9774e9c"/>
    <p:sldId xmlns:r="http://schemas.openxmlformats.org/officeDocument/2006/relationships" id="257" r:id="Rbabe00ff6b554bef"/>
    <p:sldId xmlns:r="http://schemas.openxmlformats.org/officeDocument/2006/relationships" id="258" r:id="R7b05635bf1da44fb"/>
    <p:sldId xmlns:r="http://schemas.openxmlformats.org/officeDocument/2006/relationships" id="259" r:id="Rb64eedc423a14a86"/>
    <p:sldId xmlns:r="http://schemas.openxmlformats.org/officeDocument/2006/relationships" id="260" r:id="Rfa31d3a858644b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d61ebb0ac1475a" /><Relationship Type="http://schemas.openxmlformats.org/officeDocument/2006/relationships/slide" Target="/ppt/slides/slide1.xml" Id="R2efae592a9774e9c" /><Relationship Type="http://schemas.openxmlformats.org/officeDocument/2006/relationships/slide" Target="/ppt/slides/slide2.xml" Id="Rbabe00ff6b554bef" /><Relationship Type="http://schemas.openxmlformats.org/officeDocument/2006/relationships/slide" Target="/ppt/slides/slide3.xml" Id="R7b05635bf1da44fb" /><Relationship Type="http://schemas.openxmlformats.org/officeDocument/2006/relationships/slide" Target="/ppt/slides/slide4.xml" Id="Rb64eedc423a14a86" /><Relationship Type="http://schemas.openxmlformats.org/officeDocument/2006/relationships/slide" Target="/ppt/slides/slide5.xml" Id="Rfa31d3a858644b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eab94f6c5147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e3fe207c64a34" /><Relationship Type="http://schemas.openxmlformats.org/officeDocument/2006/relationships/theme" Target="/ppt/slideMasters/theme/theme1.xml" Id="Rd57f3f42abb045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6e3fe207c64a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ba0eb0430d40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38f2489d44e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59752157b42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bb501d7f04b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88b22f0f04f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JEH INDUSTRISERVICE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JEH INDUSTRISERVICE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998 579 708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