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37f5c238f642a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8cf1c9781c4b1e"/>
  </p:sldMasterIdLst>
  <p:sldIdLst>
    <p:sldId xmlns:r="http://schemas.openxmlformats.org/officeDocument/2006/relationships" id="256" r:id="R9053a5495b2c4ed6"/>
    <p:sldId xmlns:r="http://schemas.openxmlformats.org/officeDocument/2006/relationships" id="257" r:id="R6f8d030af7d246f5"/>
    <p:sldId xmlns:r="http://schemas.openxmlformats.org/officeDocument/2006/relationships" id="258" r:id="Rf5db34a3e4b74d93"/>
    <p:sldId xmlns:r="http://schemas.openxmlformats.org/officeDocument/2006/relationships" id="259" r:id="Rb940f1b535bc4c2c"/>
    <p:sldId xmlns:r="http://schemas.openxmlformats.org/officeDocument/2006/relationships" id="260" r:id="Rb3406cdb8cbe4a47"/>
    <p:sldId xmlns:r="http://schemas.openxmlformats.org/officeDocument/2006/relationships" id="261" r:id="R5e31dfad64424b4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8cf1c9781c4b1e" /><Relationship Type="http://schemas.openxmlformats.org/officeDocument/2006/relationships/slide" Target="/ppt/slides/slide1.xml" Id="R9053a5495b2c4ed6" /><Relationship Type="http://schemas.openxmlformats.org/officeDocument/2006/relationships/slide" Target="/ppt/slides/slide2.xml" Id="R6f8d030af7d246f5" /><Relationship Type="http://schemas.openxmlformats.org/officeDocument/2006/relationships/slide" Target="/ppt/slides/slide3.xml" Id="Rf5db34a3e4b74d93" /><Relationship Type="http://schemas.openxmlformats.org/officeDocument/2006/relationships/slide" Target="/ppt/slides/slide4.xml" Id="Rb940f1b535bc4c2c" /><Relationship Type="http://schemas.openxmlformats.org/officeDocument/2006/relationships/slide" Target="/ppt/slides/slide5.xml" Id="Rb3406cdb8cbe4a47" /><Relationship Type="http://schemas.openxmlformats.org/officeDocument/2006/relationships/slide" Target="/ppt/slides/slide6.xml" Id="R5e31dfad64424b4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a39a97c71e48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c0e5a6f2044dff" /><Relationship Type="http://schemas.openxmlformats.org/officeDocument/2006/relationships/theme" Target="/ppt/slideMasters/theme/theme1.xml" Id="Rdaaf04ccbc9646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c0e5a6f2044d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de302fa81c49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861195a01f45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98df76d0544e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8416737f1945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75fe9ed7ca40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8ef0103e6042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KARI SNØAAS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KARI SNØAAS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KARI SNØAAS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KARI SNØAAS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KARI SNØAAS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KARI SNØAAS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94 006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−31 632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−31 118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31 680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30 962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KARI SNØAAS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998 611 709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KARI SNØAAS AS</a:t>
            </a:r>
          </a:p>
        </p:txBody>
      </p:sp>
    </p:spTree>
  </p:cSld>
  <p:clrMapOvr>
    <a:masterClrMapping xmlns:a="http://schemas.openxmlformats.org/drawingml/2006/main"/>
  </p:clrMapOvr>
</p:sld>
</file>