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476145635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7460ce17d4d29"/>
  </p:sldMasterIdLst>
  <p:sldIdLst>
    <p:sldId xmlns:r="http://schemas.openxmlformats.org/officeDocument/2006/relationships" id="256" r:id="Rca06e5b4f39d44ac"/>
    <p:sldId xmlns:r="http://schemas.openxmlformats.org/officeDocument/2006/relationships" id="257" r:id="Re1fe4549de8c45a3"/>
    <p:sldId xmlns:r="http://schemas.openxmlformats.org/officeDocument/2006/relationships" id="258" r:id="Rd2f15c26052d454e"/>
    <p:sldId xmlns:r="http://schemas.openxmlformats.org/officeDocument/2006/relationships" id="259" r:id="Ra26351aeccb44d02"/>
    <p:sldId xmlns:r="http://schemas.openxmlformats.org/officeDocument/2006/relationships" id="260" r:id="R8547d7e2d126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7460ce17d4d29" /><Relationship Type="http://schemas.openxmlformats.org/officeDocument/2006/relationships/slide" Target="/ppt/slides/slide1.xml" Id="Rca06e5b4f39d44ac" /><Relationship Type="http://schemas.openxmlformats.org/officeDocument/2006/relationships/slide" Target="/ppt/slides/slide2.xml" Id="Re1fe4549de8c45a3" /><Relationship Type="http://schemas.openxmlformats.org/officeDocument/2006/relationships/slide" Target="/ppt/slides/slide3.xml" Id="Rd2f15c26052d454e" /><Relationship Type="http://schemas.openxmlformats.org/officeDocument/2006/relationships/slide" Target="/ppt/slides/slide4.xml" Id="Ra26351aeccb44d02" /><Relationship Type="http://schemas.openxmlformats.org/officeDocument/2006/relationships/slide" Target="/ppt/slides/slide5.xml" Id="R8547d7e2d126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6a7eacea9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858b4d6a4815" /><Relationship Type="http://schemas.openxmlformats.org/officeDocument/2006/relationships/theme" Target="/ppt/slideMasters/theme/theme1.xml" Id="Ra011b9362471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6858b4d6a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e51f9260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1af640ef1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a0d4b730f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e719bdce7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f16d356c1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